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9" r:id="rId1"/>
  </p:sldMasterIdLst>
  <p:notesMasterIdLst>
    <p:notesMasterId r:id="rId21"/>
  </p:notesMasterIdLst>
  <p:handoutMasterIdLst>
    <p:handoutMasterId r:id="rId22"/>
  </p:handoutMasterIdLst>
  <p:sldIdLst>
    <p:sldId id="256" r:id="rId2"/>
    <p:sldId id="281" r:id="rId3"/>
    <p:sldId id="258" r:id="rId4"/>
    <p:sldId id="282" r:id="rId5"/>
    <p:sldId id="266" r:id="rId6"/>
    <p:sldId id="259" r:id="rId7"/>
    <p:sldId id="261" r:id="rId8"/>
    <p:sldId id="283" r:id="rId9"/>
    <p:sldId id="279" r:id="rId10"/>
    <p:sldId id="284" r:id="rId11"/>
    <p:sldId id="269" r:id="rId12"/>
    <p:sldId id="286" r:id="rId13"/>
    <p:sldId id="280" r:id="rId14"/>
    <p:sldId id="285" r:id="rId15"/>
    <p:sldId id="265" r:id="rId16"/>
    <p:sldId id="271" r:id="rId17"/>
    <p:sldId id="272" r:id="rId18"/>
    <p:sldId id="277" r:id="rId19"/>
    <p:sldId id="278" r:id="rId20"/>
  </p:sldIdLst>
  <p:sldSz cx="9144000" cy="6858000" type="screen4x3"/>
  <p:notesSz cx="6799263" cy="99298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44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diagrams/_rels/data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3.jpg"/><Relationship Id="rId7" Type="http://schemas.openxmlformats.org/officeDocument/2006/relationships/image" Target="../media/image27.jpeg"/><Relationship Id="rId2" Type="http://schemas.openxmlformats.org/officeDocument/2006/relationships/image" Target="../media/image22.jpeg"/><Relationship Id="rId1" Type="http://schemas.openxmlformats.org/officeDocument/2006/relationships/image" Target="../media/image21.jpeg"/><Relationship Id="rId6" Type="http://schemas.openxmlformats.org/officeDocument/2006/relationships/image" Target="../media/image26.pn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97ECE17-C37F-4377-901C-856D3573C4C3}" type="doc">
      <dgm:prSet loTypeId="urn:microsoft.com/office/officeart/2005/8/layout/cycle1" loCatId="cycle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bs-Latn-BA"/>
        </a:p>
      </dgm:t>
    </dgm:pt>
    <dgm:pt modelId="{2FA94284-2C89-44C6-922D-05FA189CE060}">
      <dgm:prSet phldrT="[Text]"/>
      <dgm:spPr/>
      <dgm:t>
        <a:bodyPr/>
        <a:lstStyle/>
        <a:p>
          <a:r>
            <a:rPr lang="bs-Latn-BA" dirty="0" smtClean="0"/>
            <a:t>Sistematska dijagnostika zemlje (SCD)</a:t>
          </a:r>
          <a:endParaRPr lang="bs-Latn-BA" dirty="0"/>
        </a:p>
      </dgm:t>
    </dgm:pt>
    <dgm:pt modelId="{C75894BE-3112-490E-B548-BB86EFC3BFAF}" type="parTrans" cxnId="{D5B440C4-CE46-44CE-BA6D-49F1D3CBEE03}">
      <dgm:prSet/>
      <dgm:spPr/>
      <dgm:t>
        <a:bodyPr/>
        <a:lstStyle/>
        <a:p>
          <a:endParaRPr lang="bs-Latn-BA"/>
        </a:p>
      </dgm:t>
    </dgm:pt>
    <dgm:pt modelId="{78C8B4EA-D25E-4C02-A7C4-F51CDEB4ACCC}" type="sibTrans" cxnId="{D5B440C4-CE46-44CE-BA6D-49F1D3CBEE03}">
      <dgm:prSet/>
      <dgm:spPr/>
      <dgm:t>
        <a:bodyPr/>
        <a:lstStyle/>
        <a:p>
          <a:endParaRPr lang="bs-Latn-BA"/>
        </a:p>
      </dgm:t>
    </dgm:pt>
    <dgm:pt modelId="{EE1E38DD-F849-4B2B-B08D-F0B2D2DD2AEB}">
      <dgm:prSet phldrT="[Text]"/>
      <dgm:spPr/>
      <dgm:t>
        <a:bodyPr/>
        <a:lstStyle/>
        <a:p>
          <a:r>
            <a:rPr lang="bs-Latn-BA" dirty="0" smtClean="0"/>
            <a:t>Okvir partnerstva sa zemljom (Strategija)</a:t>
          </a:r>
          <a:endParaRPr lang="bs-Latn-BA" dirty="0"/>
        </a:p>
      </dgm:t>
    </dgm:pt>
    <dgm:pt modelId="{60701676-100B-4FA9-8249-0A754CF524ED}" type="parTrans" cxnId="{29DCCC55-E95B-4FE8-BD2E-52C8BE791802}">
      <dgm:prSet/>
      <dgm:spPr/>
      <dgm:t>
        <a:bodyPr/>
        <a:lstStyle/>
        <a:p>
          <a:endParaRPr lang="bs-Latn-BA"/>
        </a:p>
      </dgm:t>
    </dgm:pt>
    <dgm:pt modelId="{0895549E-0893-4E69-8AAD-C206DF1879DD}" type="sibTrans" cxnId="{29DCCC55-E95B-4FE8-BD2E-52C8BE791802}">
      <dgm:prSet/>
      <dgm:spPr/>
      <dgm:t>
        <a:bodyPr/>
        <a:lstStyle/>
        <a:p>
          <a:endParaRPr lang="bs-Latn-BA"/>
        </a:p>
      </dgm:t>
    </dgm:pt>
    <dgm:pt modelId="{5B90228C-C95D-44ED-AE59-32318A617CC5}">
      <dgm:prSet phldrT="[Text]"/>
      <dgm:spPr/>
      <dgm:t>
        <a:bodyPr/>
        <a:lstStyle/>
        <a:p>
          <a:r>
            <a:rPr lang="bs-Latn-BA" dirty="0" smtClean="0"/>
            <a:t>Ocjena učinka strategije i naučene lekcije</a:t>
          </a:r>
          <a:endParaRPr lang="bs-Latn-BA" dirty="0"/>
        </a:p>
      </dgm:t>
    </dgm:pt>
    <dgm:pt modelId="{E0D2B62C-783F-45EA-B8E3-1F42CF5E5578}" type="parTrans" cxnId="{8EA4F198-616C-49DB-8913-7939D3C9BFB2}">
      <dgm:prSet/>
      <dgm:spPr/>
      <dgm:t>
        <a:bodyPr/>
        <a:lstStyle/>
        <a:p>
          <a:endParaRPr lang="bs-Latn-BA"/>
        </a:p>
      </dgm:t>
    </dgm:pt>
    <dgm:pt modelId="{FD0311E8-6B13-4E9B-85F3-7E74C76704BC}" type="sibTrans" cxnId="{8EA4F198-616C-49DB-8913-7939D3C9BFB2}">
      <dgm:prSet/>
      <dgm:spPr/>
      <dgm:t>
        <a:bodyPr/>
        <a:lstStyle/>
        <a:p>
          <a:endParaRPr lang="bs-Latn-BA"/>
        </a:p>
      </dgm:t>
    </dgm:pt>
    <dgm:pt modelId="{3C4C29FD-8C4B-4B21-9ABE-5D9626B8DEFF}">
      <dgm:prSet phldrT="[Text]"/>
      <dgm:spPr/>
      <dgm:t>
        <a:bodyPr/>
        <a:lstStyle/>
        <a:p>
          <a:r>
            <a:rPr lang="bs-Latn-BA" dirty="0" smtClean="0"/>
            <a:t>Ocjena po završetku strategije i naučene lekcije</a:t>
          </a:r>
          <a:endParaRPr lang="bs-Latn-BA" dirty="0"/>
        </a:p>
      </dgm:t>
    </dgm:pt>
    <dgm:pt modelId="{98D8953B-82B1-4B1B-9D8C-A887ED7603B6}" type="parTrans" cxnId="{DE45574D-C4AA-4EF3-AF4B-40FC73170B95}">
      <dgm:prSet/>
      <dgm:spPr/>
      <dgm:t>
        <a:bodyPr/>
        <a:lstStyle/>
        <a:p>
          <a:endParaRPr lang="bs-Latn-BA"/>
        </a:p>
      </dgm:t>
    </dgm:pt>
    <dgm:pt modelId="{14C7D478-D4A4-457B-9B62-8551A58230E0}" type="sibTrans" cxnId="{DE45574D-C4AA-4EF3-AF4B-40FC73170B95}">
      <dgm:prSet/>
      <dgm:spPr/>
      <dgm:t>
        <a:bodyPr/>
        <a:lstStyle/>
        <a:p>
          <a:endParaRPr lang="bs-Latn-BA"/>
        </a:p>
      </dgm:t>
    </dgm:pt>
    <dgm:pt modelId="{412A0B64-8250-4C2E-B5DF-97ABEE9A112D}" type="pres">
      <dgm:prSet presAssocID="{E97ECE17-C37F-4377-901C-856D3573C4C3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bs-Latn-BA"/>
        </a:p>
      </dgm:t>
    </dgm:pt>
    <dgm:pt modelId="{439C50A8-F002-4948-9F38-3CE4E8D4C51D}" type="pres">
      <dgm:prSet presAssocID="{2FA94284-2C89-44C6-922D-05FA189CE060}" presName="dummy" presStyleCnt="0"/>
      <dgm:spPr/>
    </dgm:pt>
    <dgm:pt modelId="{744B3429-9F36-4A0C-9A15-0C57BFCF775D}" type="pres">
      <dgm:prSet presAssocID="{2FA94284-2C89-44C6-922D-05FA189CE060}" presName="node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bs-Latn-BA"/>
        </a:p>
      </dgm:t>
    </dgm:pt>
    <dgm:pt modelId="{1D8AC759-4223-4533-B8AC-B1865EB94837}" type="pres">
      <dgm:prSet presAssocID="{78C8B4EA-D25E-4C02-A7C4-F51CDEB4ACCC}" presName="sibTrans" presStyleLbl="node1" presStyleIdx="0" presStyleCnt="4"/>
      <dgm:spPr/>
      <dgm:t>
        <a:bodyPr/>
        <a:lstStyle/>
        <a:p>
          <a:endParaRPr lang="bs-Latn-BA"/>
        </a:p>
      </dgm:t>
    </dgm:pt>
    <dgm:pt modelId="{2957FEC0-EDB6-472B-B6C2-76369BB25276}" type="pres">
      <dgm:prSet presAssocID="{EE1E38DD-F849-4B2B-B08D-F0B2D2DD2AEB}" presName="dummy" presStyleCnt="0"/>
      <dgm:spPr/>
    </dgm:pt>
    <dgm:pt modelId="{1965B916-082E-4860-B2AE-06BBF281E462}" type="pres">
      <dgm:prSet presAssocID="{EE1E38DD-F849-4B2B-B08D-F0B2D2DD2AEB}" presName="node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bs-Latn-BA"/>
        </a:p>
      </dgm:t>
    </dgm:pt>
    <dgm:pt modelId="{2FC673BF-BA22-449E-9C4D-FBDD81A02D74}" type="pres">
      <dgm:prSet presAssocID="{0895549E-0893-4E69-8AAD-C206DF1879DD}" presName="sibTrans" presStyleLbl="node1" presStyleIdx="1" presStyleCnt="4"/>
      <dgm:spPr/>
      <dgm:t>
        <a:bodyPr/>
        <a:lstStyle/>
        <a:p>
          <a:endParaRPr lang="bs-Latn-BA"/>
        </a:p>
      </dgm:t>
    </dgm:pt>
    <dgm:pt modelId="{1D4A436A-51A2-4FF5-B107-56C94680C85C}" type="pres">
      <dgm:prSet presAssocID="{5B90228C-C95D-44ED-AE59-32318A617CC5}" presName="dummy" presStyleCnt="0"/>
      <dgm:spPr/>
    </dgm:pt>
    <dgm:pt modelId="{81A59CBF-CB73-4021-91DA-A5E638A8043A}" type="pres">
      <dgm:prSet presAssocID="{5B90228C-C95D-44ED-AE59-32318A617CC5}" presName="node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bs-Latn-BA"/>
        </a:p>
      </dgm:t>
    </dgm:pt>
    <dgm:pt modelId="{6DE00AE2-D925-4A98-BB01-45036EC01EDD}" type="pres">
      <dgm:prSet presAssocID="{FD0311E8-6B13-4E9B-85F3-7E74C76704BC}" presName="sibTrans" presStyleLbl="node1" presStyleIdx="2" presStyleCnt="4"/>
      <dgm:spPr/>
      <dgm:t>
        <a:bodyPr/>
        <a:lstStyle/>
        <a:p>
          <a:endParaRPr lang="bs-Latn-BA"/>
        </a:p>
      </dgm:t>
    </dgm:pt>
    <dgm:pt modelId="{F9FE651C-1CBC-4DBA-8D94-48213B9C4B77}" type="pres">
      <dgm:prSet presAssocID="{3C4C29FD-8C4B-4B21-9ABE-5D9626B8DEFF}" presName="dummy" presStyleCnt="0"/>
      <dgm:spPr/>
    </dgm:pt>
    <dgm:pt modelId="{121370E6-B035-44A8-85C3-99B371982B1E}" type="pres">
      <dgm:prSet presAssocID="{3C4C29FD-8C4B-4B21-9ABE-5D9626B8DEFF}" presName="node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lang="bs-Latn-BA"/>
        </a:p>
      </dgm:t>
    </dgm:pt>
    <dgm:pt modelId="{F731D9DC-BFCA-4F72-BA4D-463621E9F286}" type="pres">
      <dgm:prSet presAssocID="{14C7D478-D4A4-457B-9B62-8551A58230E0}" presName="sibTrans" presStyleLbl="node1" presStyleIdx="3" presStyleCnt="4"/>
      <dgm:spPr/>
      <dgm:t>
        <a:bodyPr/>
        <a:lstStyle/>
        <a:p>
          <a:endParaRPr lang="bs-Latn-BA"/>
        </a:p>
      </dgm:t>
    </dgm:pt>
  </dgm:ptLst>
  <dgm:cxnLst>
    <dgm:cxn modelId="{8EA4F198-616C-49DB-8913-7939D3C9BFB2}" srcId="{E97ECE17-C37F-4377-901C-856D3573C4C3}" destId="{5B90228C-C95D-44ED-AE59-32318A617CC5}" srcOrd="2" destOrd="0" parTransId="{E0D2B62C-783F-45EA-B8E3-1F42CF5E5578}" sibTransId="{FD0311E8-6B13-4E9B-85F3-7E74C76704BC}"/>
    <dgm:cxn modelId="{8E8CBAE4-76CC-42A0-A69F-DAE603D66264}" type="presOf" srcId="{5B90228C-C95D-44ED-AE59-32318A617CC5}" destId="{81A59CBF-CB73-4021-91DA-A5E638A8043A}" srcOrd="0" destOrd="0" presId="urn:microsoft.com/office/officeart/2005/8/layout/cycle1"/>
    <dgm:cxn modelId="{2CBE99FF-AB57-4ED4-B8F5-1D00959AE813}" type="presOf" srcId="{3C4C29FD-8C4B-4B21-9ABE-5D9626B8DEFF}" destId="{121370E6-B035-44A8-85C3-99B371982B1E}" srcOrd="0" destOrd="0" presId="urn:microsoft.com/office/officeart/2005/8/layout/cycle1"/>
    <dgm:cxn modelId="{4C6BFEBA-8828-47AF-9A87-1DA69F0400C9}" type="presOf" srcId="{14C7D478-D4A4-457B-9B62-8551A58230E0}" destId="{F731D9DC-BFCA-4F72-BA4D-463621E9F286}" srcOrd="0" destOrd="0" presId="urn:microsoft.com/office/officeart/2005/8/layout/cycle1"/>
    <dgm:cxn modelId="{29DCCC55-E95B-4FE8-BD2E-52C8BE791802}" srcId="{E97ECE17-C37F-4377-901C-856D3573C4C3}" destId="{EE1E38DD-F849-4B2B-B08D-F0B2D2DD2AEB}" srcOrd="1" destOrd="0" parTransId="{60701676-100B-4FA9-8249-0A754CF524ED}" sibTransId="{0895549E-0893-4E69-8AAD-C206DF1879DD}"/>
    <dgm:cxn modelId="{F7E1BF6D-8F04-49F8-A3A0-A65C56EAB346}" type="presOf" srcId="{0895549E-0893-4E69-8AAD-C206DF1879DD}" destId="{2FC673BF-BA22-449E-9C4D-FBDD81A02D74}" srcOrd="0" destOrd="0" presId="urn:microsoft.com/office/officeart/2005/8/layout/cycle1"/>
    <dgm:cxn modelId="{F75E4833-7F2E-463D-A8E7-E6874F97696B}" type="presOf" srcId="{2FA94284-2C89-44C6-922D-05FA189CE060}" destId="{744B3429-9F36-4A0C-9A15-0C57BFCF775D}" srcOrd="0" destOrd="0" presId="urn:microsoft.com/office/officeart/2005/8/layout/cycle1"/>
    <dgm:cxn modelId="{D5B440C4-CE46-44CE-BA6D-49F1D3CBEE03}" srcId="{E97ECE17-C37F-4377-901C-856D3573C4C3}" destId="{2FA94284-2C89-44C6-922D-05FA189CE060}" srcOrd="0" destOrd="0" parTransId="{C75894BE-3112-490E-B548-BB86EFC3BFAF}" sibTransId="{78C8B4EA-D25E-4C02-A7C4-F51CDEB4ACCC}"/>
    <dgm:cxn modelId="{394C420D-6018-4E97-A50C-BFC6A9E1CDB3}" type="presOf" srcId="{EE1E38DD-F849-4B2B-B08D-F0B2D2DD2AEB}" destId="{1965B916-082E-4860-B2AE-06BBF281E462}" srcOrd="0" destOrd="0" presId="urn:microsoft.com/office/officeart/2005/8/layout/cycle1"/>
    <dgm:cxn modelId="{DEEC0D4E-1B9A-45B6-8AE2-C6823528522B}" type="presOf" srcId="{E97ECE17-C37F-4377-901C-856D3573C4C3}" destId="{412A0B64-8250-4C2E-B5DF-97ABEE9A112D}" srcOrd="0" destOrd="0" presId="urn:microsoft.com/office/officeart/2005/8/layout/cycle1"/>
    <dgm:cxn modelId="{AB8449A3-EE48-4DAB-BF48-4C00F7462941}" type="presOf" srcId="{FD0311E8-6B13-4E9B-85F3-7E74C76704BC}" destId="{6DE00AE2-D925-4A98-BB01-45036EC01EDD}" srcOrd="0" destOrd="0" presId="urn:microsoft.com/office/officeart/2005/8/layout/cycle1"/>
    <dgm:cxn modelId="{E08C2E47-A55D-4B43-87B2-9CAC695863DE}" type="presOf" srcId="{78C8B4EA-D25E-4C02-A7C4-F51CDEB4ACCC}" destId="{1D8AC759-4223-4533-B8AC-B1865EB94837}" srcOrd="0" destOrd="0" presId="urn:microsoft.com/office/officeart/2005/8/layout/cycle1"/>
    <dgm:cxn modelId="{DE45574D-C4AA-4EF3-AF4B-40FC73170B95}" srcId="{E97ECE17-C37F-4377-901C-856D3573C4C3}" destId="{3C4C29FD-8C4B-4B21-9ABE-5D9626B8DEFF}" srcOrd="3" destOrd="0" parTransId="{98D8953B-82B1-4B1B-9D8C-A887ED7603B6}" sibTransId="{14C7D478-D4A4-457B-9B62-8551A58230E0}"/>
    <dgm:cxn modelId="{E01F371D-D39A-43D2-BEDE-DB5F4A3A29BD}" type="presParOf" srcId="{412A0B64-8250-4C2E-B5DF-97ABEE9A112D}" destId="{439C50A8-F002-4948-9F38-3CE4E8D4C51D}" srcOrd="0" destOrd="0" presId="urn:microsoft.com/office/officeart/2005/8/layout/cycle1"/>
    <dgm:cxn modelId="{2C0CE6F7-A566-4669-A604-8E4C1448A01C}" type="presParOf" srcId="{412A0B64-8250-4C2E-B5DF-97ABEE9A112D}" destId="{744B3429-9F36-4A0C-9A15-0C57BFCF775D}" srcOrd="1" destOrd="0" presId="urn:microsoft.com/office/officeart/2005/8/layout/cycle1"/>
    <dgm:cxn modelId="{6184677D-82CF-4343-A596-38F89F0B2EA5}" type="presParOf" srcId="{412A0B64-8250-4C2E-B5DF-97ABEE9A112D}" destId="{1D8AC759-4223-4533-B8AC-B1865EB94837}" srcOrd="2" destOrd="0" presId="urn:microsoft.com/office/officeart/2005/8/layout/cycle1"/>
    <dgm:cxn modelId="{61C99E66-1A6A-420C-81FE-0A81041E751B}" type="presParOf" srcId="{412A0B64-8250-4C2E-B5DF-97ABEE9A112D}" destId="{2957FEC0-EDB6-472B-B6C2-76369BB25276}" srcOrd="3" destOrd="0" presId="urn:microsoft.com/office/officeart/2005/8/layout/cycle1"/>
    <dgm:cxn modelId="{BDCE65C7-CA1F-42C9-834F-C236BAE0F22D}" type="presParOf" srcId="{412A0B64-8250-4C2E-B5DF-97ABEE9A112D}" destId="{1965B916-082E-4860-B2AE-06BBF281E462}" srcOrd="4" destOrd="0" presId="urn:microsoft.com/office/officeart/2005/8/layout/cycle1"/>
    <dgm:cxn modelId="{BB7ECAC1-AB81-43BE-BD4A-6AFF6B9C4D95}" type="presParOf" srcId="{412A0B64-8250-4C2E-B5DF-97ABEE9A112D}" destId="{2FC673BF-BA22-449E-9C4D-FBDD81A02D74}" srcOrd="5" destOrd="0" presId="urn:microsoft.com/office/officeart/2005/8/layout/cycle1"/>
    <dgm:cxn modelId="{8C5226D2-DE8C-45F8-9EDE-7A89A65BB463}" type="presParOf" srcId="{412A0B64-8250-4C2E-B5DF-97ABEE9A112D}" destId="{1D4A436A-51A2-4FF5-B107-56C94680C85C}" srcOrd="6" destOrd="0" presId="urn:microsoft.com/office/officeart/2005/8/layout/cycle1"/>
    <dgm:cxn modelId="{B4069805-6B95-4778-A126-6C4D0961BE16}" type="presParOf" srcId="{412A0B64-8250-4C2E-B5DF-97ABEE9A112D}" destId="{81A59CBF-CB73-4021-91DA-A5E638A8043A}" srcOrd="7" destOrd="0" presId="urn:microsoft.com/office/officeart/2005/8/layout/cycle1"/>
    <dgm:cxn modelId="{0383FF53-6090-49CB-9A31-ABCA09DACCDF}" type="presParOf" srcId="{412A0B64-8250-4C2E-B5DF-97ABEE9A112D}" destId="{6DE00AE2-D925-4A98-BB01-45036EC01EDD}" srcOrd="8" destOrd="0" presId="urn:microsoft.com/office/officeart/2005/8/layout/cycle1"/>
    <dgm:cxn modelId="{E6AFFA19-C786-4A6E-BA25-D156F939664E}" type="presParOf" srcId="{412A0B64-8250-4C2E-B5DF-97ABEE9A112D}" destId="{F9FE651C-1CBC-4DBA-8D94-48213B9C4B77}" srcOrd="9" destOrd="0" presId="urn:microsoft.com/office/officeart/2005/8/layout/cycle1"/>
    <dgm:cxn modelId="{355BDF24-38A5-4962-8EAB-9DB6B98B1836}" type="presParOf" srcId="{412A0B64-8250-4C2E-B5DF-97ABEE9A112D}" destId="{121370E6-B035-44A8-85C3-99B371982B1E}" srcOrd="10" destOrd="0" presId="urn:microsoft.com/office/officeart/2005/8/layout/cycle1"/>
    <dgm:cxn modelId="{33B4E9E3-FB41-4A81-8A64-4E79A0E2D544}" type="presParOf" srcId="{412A0B64-8250-4C2E-B5DF-97ABEE9A112D}" destId="{F731D9DC-BFCA-4F72-BA4D-463621E9F286}" srcOrd="11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DDC3072-9316-4992-B258-E3FF0F7E58D9}" type="doc">
      <dgm:prSet loTypeId="urn:microsoft.com/office/officeart/2005/8/layout/venn1" loCatId="relationship" qsTypeId="urn:microsoft.com/office/officeart/2005/8/quickstyle/simple1" qsCatId="simple" csTypeId="urn:microsoft.com/office/officeart/2005/8/colors/accent2_2" csCatId="accent2" phldr="1"/>
      <dgm:spPr/>
    </dgm:pt>
    <dgm:pt modelId="{CB9BFFAF-011B-4E33-8CCC-CC6672D9ECDA}">
      <dgm:prSet phldrT="[Text]"/>
      <dgm:spPr/>
      <dgm:t>
        <a:bodyPr/>
        <a:lstStyle/>
        <a:p>
          <a:r>
            <a:rPr lang="bs-Latn-BA" dirty="0" smtClean="0"/>
            <a:t>Sistematska dijagnostika za zemlju (SCD)</a:t>
          </a:r>
          <a:endParaRPr lang="bs-Latn-BA" dirty="0"/>
        </a:p>
      </dgm:t>
    </dgm:pt>
    <dgm:pt modelId="{FABF513D-AC36-4191-B59A-70FC26CF9DF1}" type="parTrans" cxnId="{33E81276-EE1F-4623-8B84-F68147D98C41}">
      <dgm:prSet/>
      <dgm:spPr/>
      <dgm:t>
        <a:bodyPr/>
        <a:lstStyle/>
        <a:p>
          <a:endParaRPr lang="bs-Latn-BA"/>
        </a:p>
      </dgm:t>
    </dgm:pt>
    <dgm:pt modelId="{010904A6-5AF3-4A33-B9DF-0EC0E7D89741}" type="sibTrans" cxnId="{33E81276-EE1F-4623-8B84-F68147D98C41}">
      <dgm:prSet/>
      <dgm:spPr/>
      <dgm:t>
        <a:bodyPr/>
        <a:lstStyle/>
        <a:p>
          <a:endParaRPr lang="bs-Latn-BA"/>
        </a:p>
      </dgm:t>
    </dgm:pt>
    <dgm:pt modelId="{BE987B99-B066-4541-AEA8-F8C60C779886}">
      <dgm:prSet phldrT="[Text]"/>
      <dgm:spPr/>
      <dgm:t>
        <a:bodyPr/>
        <a:lstStyle/>
        <a:p>
          <a:r>
            <a:rPr lang="bs-Latn-BA" dirty="0" smtClean="0"/>
            <a:t>Plan rada vlasti</a:t>
          </a:r>
          <a:endParaRPr lang="bs-Latn-BA" dirty="0"/>
        </a:p>
      </dgm:t>
    </dgm:pt>
    <dgm:pt modelId="{1FCC1F95-BC51-406D-A8A2-0C41B7BC752D}" type="parTrans" cxnId="{3D1CFCE7-CB80-4994-9F3B-E0DFF557C164}">
      <dgm:prSet/>
      <dgm:spPr/>
      <dgm:t>
        <a:bodyPr/>
        <a:lstStyle/>
        <a:p>
          <a:endParaRPr lang="bs-Latn-BA"/>
        </a:p>
      </dgm:t>
    </dgm:pt>
    <dgm:pt modelId="{473E2B3F-9331-4495-A768-DEE9E57AA705}" type="sibTrans" cxnId="{3D1CFCE7-CB80-4994-9F3B-E0DFF557C164}">
      <dgm:prSet/>
      <dgm:spPr/>
      <dgm:t>
        <a:bodyPr/>
        <a:lstStyle/>
        <a:p>
          <a:endParaRPr lang="bs-Latn-BA"/>
        </a:p>
      </dgm:t>
    </dgm:pt>
    <dgm:pt modelId="{6F26EEDD-2F2A-442F-99E9-B76FCC0E444C}">
      <dgm:prSet phldrT="[Text]"/>
      <dgm:spPr/>
      <dgm:t>
        <a:bodyPr/>
        <a:lstStyle/>
        <a:p>
          <a:r>
            <a:rPr lang="bs-Latn-BA" dirty="0" smtClean="0"/>
            <a:t>Komparativna prednost Grupacije Svjetske banke</a:t>
          </a:r>
          <a:endParaRPr lang="bs-Latn-BA" dirty="0"/>
        </a:p>
      </dgm:t>
    </dgm:pt>
    <dgm:pt modelId="{635DDDA6-154F-49DD-BF0E-2D8D7C31D315}" type="parTrans" cxnId="{9D24CCC7-B094-4DBF-ABA2-1A29E79728B0}">
      <dgm:prSet/>
      <dgm:spPr/>
      <dgm:t>
        <a:bodyPr/>
        <a:lstStyle/>
        <a:p>
          <a:endParaRPr lang="bs-Latn-BA"/>
        </a:p>
      </dgm:t>
    </dgm:pt>
    <dgm:pt modelId="{F7195335-0CC2-4386-AD35-2B666C42788B}" type="sibTrans" cxnId="{9D24CCC7-B094-4DBF-ABA2-1A29E79728B0}">
      <dgm:prSet/>
      <dgm:spPr/>
      <dgm:t>
        <a:bodyPr/>
        <a:lstStyle/>
        <a:p>
          <a:endParaRPr lang="bs-Latn-BA"/>
        </a:p>
      </dgm:t>
    </dgm:pt>
    <dgm:pt modelId="{B92D1891-5406-4857-998F-6189EF8F08CE}" type="pres">
      <dgm:prSet presAssocID="{9DDC3072-9316-4992-B258-E3FF0F7E58D9}" presName="compositeShape" presStyleCnt="0">
        <dgm:presLayoutVars>
          <dgm:chMax val="7"/>
          <dgm:dir/>
          <dgm:resizeHandles val="exact"/>
        </dgm:presLayoutVars>
      </dgm:prSet>
      <dgm:spPr/>
    </dgm:pt>
    <dgm:pt modelId="{B381AA24-FC98-47DD-8C1C-4631B36FA935}" type="pres">
      <dgm:prSet presAssocID="{CB9BFFAF-011B-4E33-8CCC-CC6672D9ECDA}" presName="circ1" presStyleLbl="vennNode1" presStyleIdx="0" presStyleCnt="3"/>
      <dgm:spPr/>
      <dgm:t>
        <a:bodyPr/>
        <a:lstStyle/>
        <a:p>
          <a:endParaRPr lang="bs-Latn-BA"/>
        </a:p>
      </dgm:t>
    </dgm:pt>
    <dgm:pt modelId="{8AFE031D-7BEF-4456-8411-CBD41CF64F6B}" type="pres">
      <dgm:prSet presAssocID="{CB9BFFAF-011B-4E33-8CCC-CC6672D9ECDA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bs-Latn-BA"/>
        </a:p>
      </dgm:t>
    </dgm:pt>
    <dgm:pt modelId="{CBD7682F-1EAA-4380-A670-50BF35105241}" type="pres">
      <dgm:prSet presAssocID="{BE987B99-B066-4541-AEA8-F8C60C779886}" presName="circ2" presStyleLbl="vennNode1" presStyleIdx="1" presStyleCnt="3"/>
      <dgm:spPr/>
      <dgm:t>
        <a:bodyPr/>
        <a:lstStyle/>
        <a:p>
          <a:endParaRPr lang="bs-Latn-BA"/>
        </a:p>
      </dgm:t>
    </dgm:pt>
    <dgm:pt modelId="{222079E6-E69E-4786-933B-8CB9510EA812}" type="pres">
      <dgm:prSet presAssocID="{BE987B99-B066-4541-AEA8-F8C60C779886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bs-Latn-BA"/>
        </a:p>
      </dgm:t>
    </dgm:pt>
    <dgm:pt modelId="{446D1188-25DD-4B19-9AF6-96737B819E7A}" type="pres">
      <dgm:prSet presAssocID="{6F26EEDD-2F2A-442F-99E9-B76FCC0E444C}" presName="circ3" presStyleLbl="vennNode1" presStyleIdx="2" presStyleCnt="3"/>
      <dgm:spPr/>
      <dgm:t>
        <a:bodyPr/>
        <a:lstStyle/>
        <a:p>
          <a:endParaRPr lang="bs-Latn-BA"/>
        </a:p>
      </dgm:t>
    </dgm:pt>
    <dgm:pt modelId="{1448BCDF-F2AF-4073-8A39-2842E849B691}" type="pres">
      <dgm:prSet presAssocID="{6F26EEDD-2F2A-442F-99E9-B76FCC0E444C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bs-Latn-BA"/>
        </a:p>
      </dgm:t>
    </dgm:pt>
  </dgm:ptLst>
  <dgm:cxnLst>
    <dgm:cxn modelId="{9D24CCC7-B094-4DBF-ABA2-1A29E79728B0}" srcId="{9DDC3072-9316-4992-B258-E3FF0F7E58D9}" destId="{6F26EEDD-2F2A-442F-99E9-B76FCC0E444C}" srcOrd="2" destOrd="0" parTransId="{635DDDA6-154F-49DD-BF0E-2D8D7C31D315}" sibTransId="{F7195335-0CC2-4386-AD35-2B666C42788B}"/>
    <dgm:cxn modelId="{A071A9BA-B2E0-4733-8CA3-1D22F9E3A0AA}" type="presOf" srcId="{CB9BFFAF-011B-4E33-8CCC-CC6672D9ECDA}" destId="{8AFE031D-7BEF-4456-8411-CBD41CF64F6B}" srcOrd="1" destOrd="0" presId="urn:microsoft.com/office/officeart/2005/8/layout/venn1"/>
    <dgm:cxn modelId="{33E81276-EE1F-4623-8B84-F68147D98C41}" srcId="{9DDC3072-9316-4992-B258-E3FF0F7E58D9}" destId="{CB9BFFAF-011B-4E33-8CCC-CC6672D9ECDA}" srcOrd="0" destOrd="0" parTransId="{FABF513D-AC36-4191-B59A-70FC26CF9DF1}" sibTransId="{010904A6-5AF3-4A33-B9DF-0EC0E7D89741}"/>
    <dgm:cxn modelId="{22C7AABC-0796-408F-B647-50F1897C5702}" type="presOf" srcId="{CB9BFFAF-011B-4E33-8CCC-CC6672D9ECDA}" destId="{B381AA24-FC98-47DD-8C1C-4631B36FA935}" srcOrd="0" destOrd="0" presId="urn:microsoft.com/office/officeart/2005/8/layout/venn1"/>
    <dgm:cxn modelId="{4705D965-10AC-4926-9694-4238C324B484}" type="presOf" srcId="{9DDC3072-9316-4992-B258-E3FF0F7E58D9}" destId="{B92D1891-5406-4857-998F-6189EF8F08CE}" srcOrd="0" destOrd="0" presId="urn:microsoft.com/office/officeart/2005/8/layout/venn1"/>
    <dgm:cxn modelId="{9D85D048-A66D-48A8-9AAF-135A50F107BA}" type="presOf" srcId="{BE987B99-B066-4541-AEA8-F8C60C779886}" destId="{222079E6-E69E-4786-933B-8CB9510EA812}" srcOrd="1" destOrd="0" presId="urn:microsoft.com/office/officeart/2005/8/layout/venn1"/>
    <dgm:cxn modelId="{3D1CFCE7-CB80-4994-9F3B-E0DFF557C164}" srcId="{9DDC3072-9316-4992-B258-E3FF0F7E58D9}" destId="{BE987B99-B066-4541-AEA8-F8C60C779886}" srcOrd="1" destOrd="0" parTransId="{1FCC1F95-BC51-406D-A8A2-0C41B7BC752D}" sibTransId="{473E2B3F-9331-4495-A768-DEE9E57AA705}"/>
    <dgm:cxn modelId="{B0FAF2DC-31EB-48DB-9578-4B1A03079E17}" type="presOf" srcId="{6F26EEDD-2F2A-442F-99E9-B76FCC0E444C}" destId="{446D1188-25DD-4B19-9AF6-96737B819E7A}" srcOrd="0" destOrd="0" presId="urn:microsoft.com/office/officeart/2005/8/layout/venn1"/>
    <dgm:cxn modelId="{6CD0A64D-3F5F-4A3A-84EE-91BE2F715E93}" type="presOf" srcId="{BE987B99-B066-4541-AEA8-F8C60C779886}" destId="{CBD7682F-1EAA-4380-A670-50BF35105241}" srcOrd="0" destOrd="0" presId="urn:microsoft.com/office/officeart/2005/8/layout/venn1"/>
    <dgm:cxn modelId="{DC71D273-4E73-477F-A337-C20DE1653E8E}" type="presOf" srcId="{6F26EEDD-2F2A-442F-99E9-B76FCC0E444C}" destId="{1448BCDF-F2AF-4073-8A39-2842E849B691}" srcOrd="1" destOrd="0" presId="urn:microsoft.com/office/officeart/2005/8/layout/venn1"/>
    <dgm:cxn modelId="{031CEB16-1EEC-4E1C-B4D0-D3B23E5D4EC0}" type="presParOf" srcId="{B92D1891-5406-4857-998F-6189EF8F08CE}" destId="{B381AA24-FC98-47DD-8C1C-4631B36FA935}" srcOrd="0" destOrd="0" presId="urn:microsoft.com/office/officeart/2005/8/layout/venn1"/>
    <dgm:cxn modelId="{62AC849F-DC78-441E-A26F-C949F6709774}" type="presParOf" srcId="{B92D1891-5406-4857-998F-6189EF8F08CE}" destId="{8AFE031D-7BEF-4456-8411-CBD41CF64F6B}" srcOrd="1" destOrd="0" presId="urn:microsoft.com/office/officeart/2005/8/layout/venn1"/>
    <dgm:cxn modelId="{A22C3D7E-54A1-49C7-A836-C7E7BF122AA7}" type="presParOf" srcId="{B92D1891-5406-4857-998F-6189EF8F08CE}" destId="{CBD7682F-1EAA-4380-A670-50BF35105241}" srcOrd="2" destOrd="0" presId="urn:microsoft.com/office/officeart/2005/8/layout/venn1"/>
    <dgm:cxn modelId="{04DD61A6-48A4-4989-8DBE-D1BBF470B113}" type="presParOf" srcId="{B92D1891-5406-4857-998F-6189EF8F08CE}" destId="{222079E6-E69E-4786-933B-8CB9510EA812}" srcOrd="3" destOrd="0" presId="urn:microsoft.com/office/officeart/2005/8/layout/venn1"/>
    <dgm:cxn modelId="{885E94B7-C61B-44C6-B8AD-8017FF4796EB}" type="presParOf" srcId="{B92D1891-5406-4857-998F-6189EF8F08CE}" destId="{446D1188-25DD-4B19-9AF6-96737B819E7A}" srcOrd="4" destOrd="0" presId="urn:microsoft.com/office/officeart/2005/8/layout/venn1"/>
    <dgm:cxn modelId="{DCD34E0C-F97B-4F96-8070-23D6ED3F7A21}" type="presParOf" srcId="{B92D1891-5406-4857-998F-6189EF8F08CE}" destId="{1448BCDF-F2AF-4073-8A39-2842E849B691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E95EA88-3992-40DA-8463-492008D1B64A}" type="doc">
      <dgm:prSet loTypeId="urn:microsoft.com/office/officeart/2005/8/layout/balance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B6A865F-E998-4086-8940-B24BB0C91ADB}">
      <dgm:prSet phldrT="[Text]"/>
      <dgm:spPr>
        <a:xfrm rot="480000">
          <a:off x="2143953" y="2757505"/>
          <a:ext cx="1736381" cy="482326"/>
        </a:xfrm>
        <a:solidFill>
          <a:srgbClr val="002345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en-US" dirty="0" err="1" smtClean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Investicije</a:t>
          </a:r>
          <a:endParaRPr lang="en-US" dirty="0">
            <a:solidFill>
              <a:sysClr val="window" lastClr="FFFFFF"/>
            </a:solidFill>
            <a:latin typeface="Arial"/>
            <a:ea typeface="+mn-ea"/>
            <a:cs typeface="+mn-cs"/>
          </a:endParaRPr>
        </a:p>
      </dgm:t>
    </dgm:pt>
    <dgm:pt modelId="{188793F9-FC29-4E77-9668-BDC971BFC3B7}" type="parTrans" cxnId="{BBE0C32A-34AC-4612-9224-1085EB3B390E}">
      <dgm:prSet/>
      <dgm:spPr/>
      <dgm:t>
        <a:bodyPr/>
        <a:lstStyle/>
        <a:p>
          <a:endParaRPr lang="en-US"/>
        </a:p>
      </dgm:t>
    </dgm:pt>
    <dgm:pt modelId="{21F45AB6-9F0F-4DC7-B8EA-5001E88FFFC3}" type="sibTrans" cxnId="{BBE0C32A-34AC-4612-9224-1085EB3B390E}">
      <dgm:prSet/>
      <dgm:spPr/>
      <dgm:t>
        <a:bodyPr/>
        <a:lstStyle/>
        <a:p>
          <a:endParaRPr lang="en-US"/>
        </a:p>
      </dgm:t>
    </dgm:pt>
    <dgm:pt modelId="{854B0D74-65EA-443B-BA45-31243278E042}">
      <dgm:prSet phldrT="[Text]"/>
      <dgm:spPr>
        <a:xfrm rot="480000">
          <a:off x="2228577" y="2271440"/>
          <a:ext cx="1736381" cy="482326"/>
        </a:xfrm>
        <a:solidFill>
          <a:srgbClr val="002345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en-US" dirty="0" err="1" smtClean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Privatni</a:t>
          </a:r>
          <a:r>
            <a:rPr lang="en-US" dirty="0" smtClean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 </a:t>
          </a:r>
          <a:r>
            <a:rPr lang="en-US" dirty="0" err="1" smtClean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sektor</a:t>
          </a:r>
          <a:endParaRPr lang="en-US" dirty="0">
            <a:solidFill>
              <a:sysClr val="window" lastClr="FFFFFF"/>
            </a:solidFill>
            <a:latin typeface="Arial"/>
            <a:ea typeface="+mn-ea"/>
            <a:cs typeface="+mn-cs"/>
          </a:endParaRPr>
        </a:p>
      </dgm:t>
    </dgm:pt>
    <dgm:pt modelId="{22E3AA17-10E9-414C-AB80-95AE055D6EE9}" type="parTrans" cxnId="{474D4838-6D00-4138-ADDA-AA838BCF772E}">
      <dgm:prSet/>
      <dgm:spPr/>
      <dgm:t>
        <a:bodyPr/>
        <a:lstStyle/>
        <a:p>
          <a:endParaRPr lang="en-US"/>
        </a:p>
      </dgm:t>
    </dgm:pt>
    <dgm:pt modelId="{6D49511C-2551-4E59-A87A-A84B2B4BEC2C}" type="sibTrans" cxnId="{474D4838-6D00-4138-ADDA-AA838BCF772E}">
      <dgm:prSet/>
      <dgm:spPr/>
      <dgm:t>
        <a:bodyPr/>
        <a:lstStyle/>
        <a:p>
          <a:endParaRPr lang="en-US"/>
        </a:p>
      </dgm:t>
    </dgm:pt>
    <dgm:pt modelId="{A135D239-1300-45A1-90D5-66415F1B815B}">
      <dgm:prSet phldrT="[Text]" custT="1"/>
      <dgm:spPr>
        <a:xfrm>
          <a:off x="4332520" y="35455"/>
          <a:ext cx="2156811" cy="825952"/>
        </a:xfrm>
        <a:solidFill>
          <a:srgbClr val="002345">
            <a:alpha val="90000"/>
            <a:tint val="4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002345">
              <a:alpha val="90000"/>
              <a:tint val="4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bs-Latn-BA" sz="1400" i="1" noProof="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"/>
              <a:ea typeface="+mn-ea"/>
              <a:cs typeface="+mn-cs"/>
            </a:rPr>
            <a:t>Politike i podsticaji</a:t>
          </a:r>
          <a:endParaRPr lang="bs-Latn-BA" sz="1400" i="1" noProof="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Arial"/>
            <a:ea typeface="+mn-ea"/>
            <a:cs typeface="+mn-cs"/>
          </a:endParaRPr>
        </a:p>
      </dgm:t>
    </dgm:pt>
    <dgm:pt modelId="{ADC6F7DB-D24C-4FC5-90D4-3E18F864FF69}" type="parTrans" cxnId="{D241C977-C818-468D-8CFD-10AAB29D8FF1}">
      <dgm:prSet/>
      <dgm:spPr/>
      <dgm:t>
        <a:bodyPr/>
        <a:lstStyle/>
        <a:p>
          <a:endParaRPr lang="en-US"/>
        </a:p>
      </dgm:t>
    </dgm:pt>
    <dgm:pt modelId="{0057F73A-2798-4DCE-8B3D-29FF150FF627}" type="sibTrans" cxnId="{D241C977-C818-468D-8CFD-10AAB29D8FF1}">
      <dgm:prSet/>
      <dgm:spPr/>
      <dgm:t>
        <a:bodyPr/>
        <a:lstStyle/>
        <a:p>
          <a:endParaRPr lang="en-US"/>
        </a:p>
      </dgm:t>
    </dgm:pt>
    <dgm:pt modelId="{D7ECA0AE-1A1D-4E5A-B6F1-4D6E1F5E89A1}">
      <dgm:prSet phldrT="[Text]"/>
      <dgm:spPr>
        <a:xfrm rot="480000">
          <a:off x="4691708" y="3134853"/>
          <a:ext cx="1929312" cy="964662"/>
        </a:xfrm>
        <a:solidFill>
          <a:srgbClr val="002345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bs-Latn-BA" noProof="0" dirty="0" smtClean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Uvoz</a:t>
          </a:r>
          <a:endParaRPr lang="bs-Latn-BA" noProof="0" dirty="0">
            <a:solidFill>
              <a:sysClr val="window" lastClr="FFFFFF"/>
            </a:solidFill>
            <a:latin typeface="Arial"/>
            <a:ea typeface="+mn-ea"/>
            <a:cs typeface="+mn-cs"/>
          </a:endParaRPr>
        </a:p>
      </dgm:t>
    </dgm:pt>
    <dgm:pt modelId="{66EDB345-FA0D-4B06-9B17-B602F4FFD9E5}" type="parTrans" cxnId="{44DD25AF-E0E0-418A-9D46-AFDBCF12DC6F}">
      <dgm:prSet/>
      <dgm:spPr/>
      <dgm:t>
        <a:bodyPr/>
        <a:lstStyle/>
        <a:p>
          <a:endParaRPr lang="en-US"/>
        </a:p>
      </dgm:t>
    </dgm:pt>
    <dgm:pt modelId="{12936C71-B350-4EA2-A2E8-848E96651B47}" type="sibTrans" cxnId="{44DD25AF-E0E0-418A-9D46-AFDBCF12DC6F}">
      <dgm:prSet/>
      <dgm:spPr/>
      <dgm:t>
        <a:bodyPr/>
        <a:lstStyle/>
        <a:p>
          <a:endParaRPr lang="en-US"/>
        </a:p>
      </dgm:t>
    </dgm:pt>
    <dgm:pt modelId="{B5906F86-313A-40E4-B8D2-8552EDE58877}">
      <dgm:prSet phldrT="[Text]"/>
      <dgm:spPr>
        <a:xfrm rot="480000">
          <a:off x="4824023" y="2160942"/>
          <a:ext cx="1929312" cy="964662"/>
        </a:xfrm>
        <a:solidFill>
          <a:srgbClr val="002345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bs-Latn-BA" noProof="0" dirty="0" smtClean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Potrošnja</a:t>
          </a:r>
          <a:endParaRPr lang="bs-Latn-BA" noProof="0" dirty="0">
            <a:solidFill>
              <a:sysClr val="window" lastClr="FFFFFF"/>
            </a:solidFill>
            <a:latin typeface="Arial"/>
            <a:ea typeface="+mn-ea"/>
            <a:cs typeface="+mn-cs"/>
          </a:endParaRPr>
        </a:p>
      </dgm:t>
    </dgm:pt>
    <dgm:pt modelId="{2C7C224B-32DC-4383-A55F-8125891F9511}" type="parTrans" cxnId="{258B30E8-B04F-4107-910E-35BB672466D7}">
      <dgm:prSet/>
      <dgm:spPr/>
      <dgm:t>
        <a:bodyPr/>
        <a:lstStyle/>
        <a:p>
          <a:endParaRPr lang="en-US"/>
        </a:p>
      </dgm:t>
    </dgm:pt>
    <dgm:pt modelId="{844EBC3E-0C82-4CEC-B0FF-4B0BFDB2C637}" type="sibTrans" cxnId="{258B30E8-B04F-4107-910E-35BB672466D7}">
      <dgm:prSet/>
      <dgm:spPr/>
      <dgm:t>
        <a:bodyPr/>
        <a:lstStyle/>
        <a:p>
          <a:endParaRPr lang="en-US"/>
        </a:p>
      </dgm:t>
    </dgm:pt>
    <dgm:pt modelId="{A3BA3CEE-D5A2-4932-A543-61426BB7AA75}">
      <dgm:prSet phldrT="[Text]"/>
      <dgm:spPr>
        <a:xfrm rot="480000">
          <a:off x="4949732" y="1188464"/>
          <a:ext cx="1929312" cy="964662"/>
        </a:xfrm>
        <a:solidFill>
          <a:srgbClr val="002345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bs-Latn-BA" noProof="0" dirty="0" smtClean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Javni sektor</a:t>
          </a:r>
          <a:endParaRPr lang="bs-Latn-BA" noProof="0" dirty="0">
            <a:solidFill>
              <a:sysClr val="window" lastClr="FFFFFF"/>
            </a:solidFill>
            <a:latin typeface="Arial"/>
            <a:ea typeface="+mn-ea"/>
            <a:cs typeface="+mn-cs"/>
          </a:endParaRPr>
        </a:p>
      </dgm:t>
    </dgm:pt>
    <dgm:pt modelId="{DA0F8E4F-A5AB-4D1E-8752-64DB1BB4AC7A}" type="parTrans" cxnId="{A749561F-1582-486D-A175-4DFBC850A991}">
      <dgm:prSet/>
      <dgm:spPr/>
      <dgm:t>
        <a:bodyPr/>
        <a:lstStyle/>
        <a:p>
          <a:endParaRPr lang="en-US"/>
        </a:p>
      </dgm:t>
    </dgm:pt>
    <dgm:pt modelId="{3B2E1863-5E18-49D4-9BC1-F194DD7433FE}" type="sibTrans" cxnId="{A749561F-1582-486D-A175-4DFBC850A991}">
      <dgm:prSet/>
      <dgm:spPr/>
      <dgm:t>
        <a:bodyPr/>
        <a:lstStyle/>
        <a:p>
          <a:endParaRPr lang="en-US"/>
        </a:p>
      </dgm:t>
    </dgm:pt>
    <dgm:pt modelId="{F244CD65-BAF3-4568-91CC-67CBDB502434}">
      <dgm:prSet phldrT="[Text]"/>
      <dgm:spPr>
        <a:xfrm rot="480000">
          <a:off x="2076261" y="3242847"/>
          <a:ext cx="1736381" cy="482326"/>
        </a:xfrm>
        <a:solidFill>
          <a:srgbClr val="002345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en-US" dirty="0" err="1" smtClean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Izvoz</a:t>
          </a:r>
          <a:endParaRPr lang="en-US" dirty="0">
            <a:solidFill>
              <a:sysClr val="window" lastClr="FFFFFF"/>
            </a:solidFill>
            <a:latin typeface="Arial"/>
            <a:ea typeface="+mn-ea"/>
            <a:cs typeface="+mn-cs"/>
          </a:endParaRPr>
        </a:p>
      </dgm:t>
    </dgm:pt>
    <dgm:pt modelId="{5440AD49-4C4D-44C4-8617-7DD35804A42E}" type="parTrans" cxnId="{C2C75397-0872-405C-ADB2-33D27066F205}">
      <dgm:prSet/>
      <dgm:spPr/>
      <dgm:t>
        <a:bodyPr/>
        <a:lstStyle/>
        <a:p>
          <a:endParaRPr lang="en-US"/>
        </a:p>
      </dgm:t>
    </dgm:pt>
    <dgm:pt modelId="{17A2876A-FFEB-4DE3-A2F4-E8813C8207EA}" type="sibTrans" cxnId="{C2C75397-0872-405C-ADB2-33D27066F205}">
      <dgm:prSet/>
      <dgm:spPr/>
      <dgm:t>
        <a:bodyPr/>
        <a:lstStyle/>
        <a:p>
          <a:endParaRPr lang="en-US"/>
        </a:p>
      </dgm:t>
    </dgm:pt>
    <dgm:pt modelId="{EA0A7F13-79AF-4643-A06A-E1AA8D570186}">
      <dgm:prSet phldrT="[Text]"/>
      <dgm:spPr>
        <a:xfrm>
          <a:off x="1953968" y="0"/>
          <a:ext cx="1805120" cy="1002844"/>
        </a:xfrm>
        <a:noFill/>
        <a:ln w="25400" cap="flat" cmpd="sng" algn="ctr">
          <a:noFill/>
          <a:prstDash val="solid"/>
        </a:ln>
        <a:effectLst/>
      </dgm:spPr>
      <dgm:t>
        <a:bodyPr/>
        <a:lstStyle/>
        <a:p>
          <a:endParaRPr lang="en-US" dirty="0">
            <a:solidFill>
              <a:sysClr val="window" lastClr="FFFFFF"/>
            </a:solidFill>
            <a:latin typeface="Arial"/>
            <a:ea typeface="+mn-ea"/>
            <a:cs typeface="+mn-cs"/>
          </a:endParaRPr>
        </a:p>
      </dgm:t>
    </dgm:pt>
    <dgm:pt modelId="{48F61869-5FA8-48E2-8BC4-6879A281B21A}" type="sibTrans" cxnId="{595BD992-0E3D-4CED-8FCD-FD92983F4E25}">
      <dgm:prSet/>
      <dgm:spPr/>
      <dgm:t>
        <a:bodyPr/>
        <a:lstStyle/>
        <a:p>
          <a:endParaRPr lang="en-US"/>
        </a:p>
      </dgm:t>
    </dgm:pt>
    <dgm:pt modelId="{90CD87C9-D6E7-46C0-8DFB-AB47E3B58DC2}" type="parTrans" cxnId="{595BD992-0E3D-4CED-8FCD-FD92983F4E25}">
      <dgm:prSet/>
      <dgm:spPr/>
      <dgm:t>
        <a:bodyPr/>
        <a:lstStyle/>
        <a:p>
          <a:endParaRPr lang="en-US"/>
        </a:p>
      </dgm:t>
    </dgm:pt>
    <dgm:pt modelId="{1481876C-561A-4434-A1BA-9F1D20CEB1F3}" type="pres">
      <dgm:prSet presAssocID="{FE95EA88-3992-40DA-8463-492008D1B64A}" presName="outerComposite" presStyleCnt="0">
        <dgm:presLayoutVars>
          <dgm:chMax val="2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138257B-9110-48F6-96AB-208AC2EC171F}" type="pres">
      <dgm:prSet presAssocID="{FE95EA88-3992-40DA-8463-492008D1B64A}" presName="dummyMaxCanvas" presStyleCnt="0"/>
      <dgm:spPr/>
    </dgm:pt>
    <dgm:pt modelId="{535F4856-59EA-453D-BBF8-F6852E78634F}" type="pres">
      <dgm:prSet presAssocID="{FE95EA88-3992-40DA-8463-492008D1B64A}" presName="parentComposite" presStyleCnt="0"/>
      <dgm:spPr/>
    </dgm:pt>
    <dgm:pt modelId="{FF4E546E-EFE4-4559-A574-ED8E8CF99267}" type="pres">
      <dgm:prSet presAssocID="{FE95EA88-3992-40DA-8463-492008D1B64A}" presName="parent1" presStyleLbl="alignAccFollowNode1" presStyleIdx="0" presStyleCnt="4">
        <dgm:presLayoutVars>
          <dgm:chMax val="4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en-US"/>
        </a:p>
      </dgm:t>
    </dgm:pt>
    <dgm:pt modelId="{D6B1F029-6A2F-49AD-B959-AE4BFA469332}" type="pres">
      <dgm:prSet presAssocID="{FE95EA88-3992-40DA-8463-492008D1B64A}" presName="parent2" presStyleLbl="alignAccFollowNode1" presStyleIdx="1" presStyleCnt="4" custScaleX="119483" custScaleY="82361" custLinFactNeighborX="-36082" custLinFactNeighborY="-20582">
        <dgm:presLayoutVars>
          <dgm:chMax val="4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en-US"/>
        </a:p>
      </dgm:t>
    </dgm:pt>
    <dgm:pt modelId="{D4C3B7C6-D535-4234-B942-C112DB4A95E1}" type="pres">
      <dgm:prSet presAssocID="{FE95EA88-3992-40DA-8463-492008D1B64A}" presName="childrenComposite" presStyleCnt="0"/>
      <dgm:spPr/>
    </dgm:pt>
    <dgm:pt modelId="{1AAB520F-27BF-4856-AA68-02690DDD4E23}" type="pres">
      <dgm:prSet presAssocID="{FE95EA88-3992-40DA-8463-492008D1B64A}" presName="dummyMaxCanvas_ChildArea" presStyleCnt="0"/>
      <dgm:spPr/>
    </dgm:pt>
    <dgm:pt modelId="{6C68803D-18F1-41F5-8707-608A5A5CDA4B}" type="pres">
      <dgm:prSet presAssocID="{FE95EA88-3992-40DA-8463-492008D1B64A}" presName="fulcrum" presStyleLbl="alignAccFollowNode1" presStyleIdx="2" presStyleCnt="4"/>
      <dgm:spPr>
        <a:xfrm>
          <a:off x="3872083" y="4262089"/>
          <a:ext cx="752133" cy="752133"/>
        </a:xfrm>
        <a:prstGeom prst="triangle">
          <a:avLst/>
        </a:prstGeom>
        <a:solidFill>
          <a:srgbClr val="002345">
            <a:alpha val="90000"/>
            <a:tint val="4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002345">
              <a:alpha val="90000"/>
              <a:tint val="4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en-US"/>
        </a:p>
      </dgm:t>
    </dgm:pt>
    <dgm:pt modelId="{D8DA27E8-B5F0-434F-962B-6776936DBE47}" type="pres">
      <dgm:prSet presAssocID="{FE95EA88-3992-40DA-8463-492008D1B64A}" presName="balance_33" presStyleLbl="alignAccFollowNode1" presStyleIdx="3" presStyleCnt="4" custAng="480000">
        <dgm:presLayoutVars>
          <dgm:bulletEnabled val="1"/>
        </dgm:presLayoutVars>
      </dgm:prSet>
      <dgm:spPr>
        <a:xfrm rot="480000">
          <a:off x="1991749" y="3947196"/>
          <a:ext cx="4512800" cy="304864"/>
        </a:xfrm>
        <a:prstGeom prst="rect">
          <a:avLst/>
        </a:prstGeom>
        <a:solidFill>
          <a:srgbClr val="002345">
            <a:alpha val="90000"/>
            <a:tint val="4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002345">
              <a:alpha val="90000"/>
              <a:tint val="4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en-US"/>
        </a:p>
      </dgm:t>
    </dgm:pt>
    <dgm:pt modelId="{20F69BCF-6B8E-48D5-95B7-C27FE9375B9A}" type="pres">
      <dgm:prSet presAssocID="{FE95EA88-3992-40DA-8463-492008D1B64A}" presName="right_33_1" presStyleLbl="node1" presStyleIdx="0" presStyleCnt="6" custAng="480000" custScaleX="106880" custScaleY="114515" custLinFactNeighborX="5790" custLinFactNeighborY="15110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AFE5AE31-24AA-4510-A480-B44724F2F3ED}" type="pres">
      <dgm:prSet presAssocID="{FE95EA88-3992-40DA-8463-492008D1B64A}" presName="right_33_2" presStyleLbl="node1" presStyleIdx="1" presStyleCnt="6" custAng="480000" custScaleX="106880" custScaleY="114515" custLinFactNeighborX="13120" custLinFactNeighborY="6640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741620ED-B531-4C87-9C3E-3C6B9B8ED71E}" type="pres">
      <dgm:prSet presAssocID="{FE95EA88-3992-40DA-8463-492008D1B64A}" presName="right_33_3" presStyleLbl="node1" presStyleIdx="2" presStyleCnt="6" custAng="480000" custScaleX="106880" custScaleY="114515" custLinFactNeighborX="20084" custLinFactNeighborY="-1660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F89756BE-4F64-4A6D-ADA6-0B4C9EA8E4C9}" type="pres">
      <dgm:prSet presAssocID="{FE95EA88-3992-40DA-8463-492008D1B64A}" presName="left_33_1" presStyleLbl="node1" presStyleIdx="3" presStyleCnt="6" custAng="480000" custScaleX="96192" custScaleY="57257" custLinFactNeighborY="-699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6625EC5C-6C6C-47C5-9B9A-588D7E3179F5}" type="pres">
      <dgm:prSet presAssocID="{FE95EA88-3992-40DA-8463-492008D1B64A}" presName="left_33_2" presStyleLbl="node1" presStyleIdx="4" presStyleCnt="6" custAng="480000" custScaleX="96192" custScaleY="57257" custLinFactNeighborX="3750" custLinFactNeighborY="48829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81884A7A-DC98-41A9-9415-0CA5962A4228}" type="pres">
      <dgm:prSet presAssocID="{FE95EA88-3992-40DA-8463-492008D1B64A}" presName="left_33_3" presStyleLbl="node1" presStyleIdx="5" presStyleCnt="6" custAng="480000" custScaleX="96192" custScaleY="57257" custLinFactNeighborX="8438" custLinFactNeighborY="98271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</dgm:ptLst>
  <dgm:cxnLst>
    <dgm:cxn modelId="{52AA2A68-55D8-485E-B26E-9EBCF43323FC}" type="presOf" srcId="{D7ECA0AE-1A1D-4E5A-B6F1-4D6E1F5E89A1}" destId="{20F69BCF-6B8E-48D5-95B7-C27FE9375B9A}" srcOrd="0" destOrd="0" presId="urn:microsoft.com/office/officeart/2005/8/layout/balance1"/>
    <dgm:cxn modelId="{00D5716A-A6D6-46EE-9067-E8C1D8ED17CB}" type="presOf" srcId="{FE95EA88-3992-40DA-8463-492008D1B64A}" destId="{1481876C-561A-4434-A1BA-9F1D20CEB1F3}" srcOrd="0" destOrd="0" presId="urn:microsoft.com/office/officeart/2005/8/layout/balance1"/>
    <dgm:cxn modelId="{C2C75397-0872-405C-ADB2-33D27066F205}" srcId="{EA0A7F13-79AF-4643-A06A-E1AA8D570186}" destId="{F244CD65-BAF3-4568-91CC-67CBDB502434}" srcOrd="0" destOrd="0" parTransId="{5440AD49-4C4D-44C4-8617-7DD35804A42E}" sibTransId="{17A2876A-FFEB-4DE3-A2F4-E8813C8207EA}"/>
    <dgm:cxn modelId="{2FF10925-CD56-4469-B484-200D4DDE32AA}" type="presOf" srcId="{EA0A7F13-79AF-4643-A06A-E1AA8D570186}" destId="{FF4E546E-EFE4-4559-A574-ED8E8CF99267}" srcOrd="0" destOrd="0" presId="urn:microsoft.com/office/officeart/2005/8/layout/balance1"/>
    <dgm:cxn modelId="{258B30E8-B04F-4107-910E-35BB672466D7}" srcId="{A135D239-1300-45A1-90D5-66415F1B815B}" destId="{B5906F86-313A-40E4-B8D2-8552EDE58877}" srcOrd="1" destOrd="0" parTransId="{2C7C224B-32DC-4383-A55F-8125891F9511}" sibTransId="{844EBC3E-0C82-4CEC-B0FF-4B0BFDB2C637}"/>
    <dgm:cxn modelId="{595BD992-0E3D-4CED-8FCD-FD92983F4E25}" srcId="{FE95EA88-3992-40DA-8463-492008D1B64A}" destId="{EA0A7F13-79AF-4643-A06A-E1AA8D570186}" srcOrd="0" destOrd="0" parTransId="{90CD87C9-D6E7-46C0-8DFB-AB47E3B58DC2}" sibTransId="{48F61869-5FA8-48E2-8BC4-6879A281B21A}"/>
    <dgm:cxn modelId="{82EC3425-A1E2-4CDE-9700-8DF10A072B9C}" type="presOf" srcId="{F244CD65-BAF3-4568-91CC-67CBDB502434}" destId="{F89756BE-4F64-4A6D-ADA6-0B4C9EA8E4C9}" srcOrd="0" destOrd="0" presId="urn:microsoft.com/office/officeart/2005/8/layout/balance1"/>
    <dgm:cxn modelId="{44DD25AF-E0E0-418A-9D46-AFDBCF12DC6F}" srcId="{A135D239-1300-45A1-90D5-66415F1B815B}" destId="{D7ECA0AE-1A1D-4E5A-B6F1-4D6E1F5E89A1}" srcOrd="0" destOrd="0" parTransId="{66EDB345-FA0D-4B06-9B17-B602F4FFD9E5}" sibTransId="{12936C71-B350-4EA2-A2E8-848E96651B47}"/>
    <dgm:cxn modelId="{D241C977-C818-468D-8CFD-10AAB29D8FF1}" srcId="{FE95EA88-3992-40DA-8463-492008D1B64A}" destId="{A135D239-1300-45A1-90D5-66415F1B815B}" srcOrd="1" destOrd="0" parTransId="{ADC6F7DB-D24C-4FC5-90D4-3E18F864FF69}" sibTransId="{0057F73A-2798-4DCE-8B3D-29FF150FF627}"/>
    <dgm:cxn modelId="{CAA6854B-8E46-4169-9E4E-EBE8E7ECAFCC}" type="presOf" srcId="{A135D239-1300-45A1-90D5-66415F1B815B}" destId="{D6B1F029-6A2F-49AD-B959-AE4BFA469332}" srcOrd="0" destOrd="0" presId="urn:microsoft.com/office/officeart/2005/8/layout/balance1"/>
    <dgm:cxn modelId="{5F7466D9-3859-4130-A63C-90B62A6787C0}" type="presOf" srcId="{854B0D74-65EA-443B-BA45-31243278E042}" destId="{81884A7A-DC98-41A9-9415-0CA5962A4228}" srcOrd="0" destOrd="0" presId="urn:microsoft.com/office/officeart/2005/8/layout/balance1"/>
    <dgm:cxn modelId="{A749561F-1582-486D-A175-4DFBC850A991}" srcId="{A135D239-1300-45A1-90D5-66415F1B815B}" destId="{A3BA3CEE-D5A2-4932-A543-61426BB7AA75}" srcOrd="2" destOrd="0" parTransId="{DA0F8E4F-A5AB-4D1E-8752-64DB1BB4AC7A}" sibTransId="{3B2E1863-5E18-49D4-9BC1-F194DD7433FE}"/>
    <dgm:cxn modelId="{DB2FAEA8-41A8-4E2B-A0F3-594410F8BD12}" type="presOf" srcId="{B5906F86-313A-40E4-B8D2-8552EDE58877}" destId="{AFE5AE31-24AA-4510-A480-B44724F2F3ED}" srcOrd="0" destOrd="0" presId="urn:microsoft.com/office/officeart/2005/8/layout/balance1"/>
    <dgm:cxn modelId="{2B6E0F2E-2A83-4B9D-8648-4B8D598229E0}" type="presOf" srcId="{1B6A865F-E998-4086-8940-B24BB0C91ADB}" destId="{6625EC5C-6C6C-47C5-9B9A-588D7E3179F5}" srcOrd="0" destOrd="0" presId="urn:microsoft.com/office/officeart/2005/8/layout/balance1"/>
    <dgm:cxn modelId="{CC6511DF-080D-4304-96C2-1C0E44EE8B03}" type="presOf" srcId="{A3BA3CEE-D5A2-4932-A543-61426BB7AA75}" destId="{741620ED-B531-4C87-9C3E-3C6B9B8ED71E}" srcOrd="0" destOrd="0" presId="urn:microsoft.com/office/officeart/2005/8/layout/balance1"/>
    <dgm:cxn modelId="{474D4838-6D00-4138-ADDA-AA838BCF772E}" srcId="{EA0A7F13-79AF-4643-A06A-E1AA8D570186}" destId="{854B0D74-65EA-443B-BA45-31243278E042}" srcOrd="2" destOrd="0" parTransId="{22E3AA17-10E9-414C-AB80-95AE055D6EE9}" sibTransId="{6D49511C-2551-4E59-A87A-A84B2B4BEC2C}"/>
    <dgm:cxn modelId="{BBE0C32A-34AC-4612-9224-1085EB3B390E}" srcId="{EA0A7F13-79AF-4643-A06A-E1AA8D570186}" destId="{1B6A865F-E998-4086-8940-B24BB0C91ADB}" srcOrd="1" destOrd="0" parTransId="{188793F9-FC29-4E77-9668-BDC971BFC3B7}" sibTransId="{21F45AB6-9F0F-4DC7-B8EA-5001E88FFFC3}"/>
    <dgm:cxn modelId="{43C775F4-7EE5-438D-B0F4-5FA0F2625FFB}" type="presParOf" srcId="{1481876C-561A-4434-A1BA-9F1D20CEB1F3}" destId="{4138257B-9110-48F6-96AB-208AC2EC171F}" srcOrd="0" destOrd="0" presId="urn:microsoft.com/office/officeart/2005/8/layout/balance1"/>
    <dgm:cxn modelId="{E8A3A8CB-624D-440A-8140-177C30EC1A2B}" type="presParOf" srcId="{1481876C-561A-4434-A1BA-9F1D20CEB1F3}" destId="{535F4856-59EA-453D-BBF8-F6852E78634F}" srcOrd="1" destOrd="0" presId="urn:microsoft.com/office/officeart/2005/8/layout/balance1"/>
    <dgm:cxn modelId="{B329620A-BBC9-4E96-B325-A93A81EE6F9B}" type="presParOf" srcId="{535F4856-59EA-453D-BBF8-F6852E78634F}" destId="{FF4E546E-EFE4-4559-A574-ED8E8CF99267}" srcOrd="0" destOrd="0" presId="urn:microsoft.com/office/officeart/2005/8/layout/balance1"/>
    <dgm:cxn modelId="{23C6A9F4-E02A-4E5B-A4D4-66903B17F63D}" type="presParOf" srcId="{535F4856-59EA-453D-BBF8-F6852E78634F}" destId="{D6B1F029-6A2F-49AD-B959-AE4BFA469332}" srcOrd="1" destOrd="0" presId="urn:microsoft.com/office/officeart/2005/8/layout/balance1"/>
    <dgm:cxn modelId="{A4A70058-77FE-47B9-A111-C6C5ADC12487}" type="presParOf" srcId="{1481876C-561A-4434-A1BA-9F1D20CEB1F3}" destId="{D4C3B7C6-D535-4234-B942-C112DB4A95E1}" srcOrd="2" destOrd="0" presId="urn:microsoft.com/office/officeart/2005/8/layout/balance1"/>
    <dgm:cxn modelId="{AF4972CC-84EE-423B-95EE-8081D5B5A4B0}" type="presParOf" srcId="{D4C3B7C6-D535-4234-B942-C112DB4A95E1}" destId="{1AAB520F-27BF-4856-AA68-02690DDD4E23}" srcOrd="0" destOrd="0" presId="urn:microsoft.com/office/officeart/2005/8/layout/balance1"/>
    <dgm:cxn modelId="{85D0220C-0A0F-4CCC-8703-343BD9640037}" type="presParOf" srcId="{D4C3B7C6-D535-4234-B942-C112DB4A95E1}" destId="{6C68803D-18F1-41F5-8707-608A5A5CDA4B}" srcOrd="1" destOrd="0" presId="urn:microsoft.com/office/officeart/2005/8/layout/balance1"/>
    <dgm:cxn modelId="{B40AB587-B721-401E-8A6F-2999AE768170}" type="presParOf" srcId="{D4C3B7C6-D535-4234-B942-C112DB4A95E1}" destId="{D8DA27E8-B5F0-434F-962B-6776936DBE47}" srcOrd="2" destOrd="0" presId="urn:microsoft.com/office/officeart/2005/8/layout/balance1"/>
    <dgm:cxn modelId="{36991DD6-97CD-46FE-8F13-A473E7BB5853}" type="presParOf" srcId="{D4C3B7C6-D535-4234-B942-C112DB4A95E1}" destId="{20F69BCF-6B8E-48D5-95B7-C27FE9375B9A}" srcOrd="3" destOrd="0" presId="urn:microsoft.com/office/officeart/2005/8/layout/balance1"/>
    <dgm:cxn modelId="{558B7F23-8A96-48E6-B7C4-B3A407387A5D}" type="presParOf" srcId="{D4C3B7C6-D535-4234-B942-C112DB4A95E1}" destId="{AFE5AE31-24AA-4510-A480-B44724F2F3ED}" srcOrd="4" destOrd="0" presId="urn:microsoft.com/office/officeart/2005/8/layout/balance1"/>
    <dgm:cxn modelId="{0F8669FD-CC98-4DA8-AEA1-EC1D7C4E2F95}" type="presParOf" srcId="{D4C3B7C6-D535-4234-B942-C112DB4A95E1}" destId="{741620ED-B531-4C87-9C3E-3C6B9B8ED71E}" srcOrd="5" destOrd="0" presId="urn:microsoft.com/office/officeart/2005/8/layout/balance1"/>
    <dgm:cxn modelId="{EC463BE2-8A7D-4CDD-890F-4007E8B080EF}" type="presParOf" srcId="{D4C3B7C6-D535-4234-B942-C112DB4A95E1}" destId="{F89756BE-4F64-4A6D-ADA6-0B4C9EA8E4C9}" srcOrd="6" destOrd="0" presId="urn:microsoft.com/office/officeart/2005/8/layout/balance1"/>
    <dgm:cxn modelId="{F923915C-2418-4BD4-8216-FD42F8E56DFB}" type="presParOf" srcId="{D4C3B7C6-D535-4234-B942-C112DB4A95E1}" destId="{6625EC5C-6C6C-47C5-9B9A-588D7E3179F5}" srcOrd="7" destOrd="0" presId="urn:microsoft.com/office/officeart/2005/8/layout/balance1"/>
    <dgm:cxn modelId="{28F98489-0047-46C8-815C-D51724B08507}" type="presParOf" srcId="{D4C3B7C6-D535-4234-B942-C112DB4A95E1}" destId="{81884A7A-DC98-41A9-9415-0CA5962A4228}" srcOrd="8" destOrd="0" presId="urn:microsoft.com/office/officeart/2005/8/layout/balance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E95EA88-3992-40DA-8463-492008D1B64A}" type="doc">
      <dgm:prSet loTypeId="urn:microsoft.com/office/officeart/2005/8/layout/balance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B6A865F-E998-4086-8940-B24BB0C91ADB}">
      <dgm:prSet phldrT="[Text]"/>
      <dgm:spPr>
        <a:xfrm>
          <a:off x="2045723" y="2236980"/>
          <a:ext cx="1664889" cy="728391"/>
        </a:xfrm>
        <a:solidFill>
          <a:srgbClr val="002345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bs-Latn-BA" noProof="0" dirty="0" smtClean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Investicije</a:t>
          </a:r>
          <a:endParaRPr lang="bs-Latn-BA" noProof="0" dirty="0">
            <a:solidFill>
              <a:sysClr val="window" lastClr="FFFFFF"/>
            </a:solidFill>
            <a:latin typeface="Arial"/>
            <a:ea typeface="+mn-ea"/>
            <a:cs typeface="+mn-cs"/>
          </a:endParaRPr>
        </a:p>
      </dgm:t>
    </dgm:pt>
    <dgm:pt modelId="{188793F9-FC29-4E77-9668-BDC971BFC3B7}" type="parTrans" cxnId="{BBE0C32A-34AC-4612-9224-1085EB3B390E}">
      <dgm:prSet/>
      <dgm:spPr/>
      <dgm:t>
        <a:bodyPr/>
        <a:lstStyle/>
        <a:p>
          <a:endParaRPr lang="en-US"/>
        </a:p>
      </dgm:t>
    </dgm:pt>
    <dgm:pt modelId="{21F45AB6-9F0F-4DC7-B8EA-5001E88FFFC3}" type="sibTrans" cxnId="{BBE0C32A-34AC-4612-9224-1085EB3B390E}">
      <dgm:prSet/>
      <dgm:spPr/>
      <dgm:t>
        <a:bodyPr/>
        <a:lstStyle/>
        <a:p>
          <a:endParaRPr lang="en-US"/>
        </a:p>
      </dgm:t>
    </dgm:pt>
    <dgm:pt modelId="{854B0D74-65EA-443B-BA45-31243278E042}">
      <dgm:prSet phldrT="[Text]"/>
      <dgm:spPr>
        <a:xfrm>
          <a:off x="2050600" y="1489713"/>
          <a:ext cx="1664889" cy="728391"/>
        </a:xfrm>
        <a:solidFill>
          <a:srgbClr val="002345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bs-Latn-BA" noProof="0" dirty="0" smtClean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Privatni sektor</a:t>
          </a:r>
          <a:endParaRPr lang="bs-Latn-BA" noProof="0" dirty="0">
            <a:solidFill>
              <a:sysClr val="window" lastClr="FFFFFF"/>
            </a:solidFill>
            <a:latin typeface="Arial"/>
            <a:ea typeface="+mn-ea"/>
            <a:cs typeface="+mn-cs"/>
          </a:endParaRPr>
        </a:p>
      </dgm:t>
    </dgm:pt>
    <dgm:pt modelId="{22E3AA17-10E9-414C-AB80-95AE055D6EE9}" type="parTrans" cxnId="{474D4838-6D00-4138-ADDA-AA838BCF772E}">
      <dgm:prSet/>
      <dgm:spPr/>
      <dgm:t>
        <a:bodyPr/>
        <a:lstStyle/>
        <a:p>
          <a:endParaRPr lang="en-US"/>
        </a:p>
      </dgm:t>
    </dgm:pt>
    <dgm:pt modelId="{6D49511C-2551-4E59-A87A-A84B2B4BEC2C}" type="sibTrans" cxnId="{474D4838-6D00-4138-ADDA-AA838BCF772E}">
      <dgm:prSet/>
      <dgm:spPr/>
      <dgm:t>
        <a:bodyPr/>
        <a:lstStyle/>
        <a:p>
          <a:endParaRPr lang="en-US"/>
        </a:p>
      </dgm:t>
    </dgm:pt>
    <dgm:pt modelId="{A135D239-1300-45A1-90D5-66415F1B815B}">
      <dgm:prSet phldrT="[Text]" custT="1"/>
      <dgm:spPr>
        <a:xfrm>
          <a:off x="3129510" y="48684"/>
          <a:ext cx="2044438" cy="782919"/>
        </a:xfrm>
        <a:solidFill>
          <a:srgbClr val="002345">
            <a:alpha val="90000"/>
            <a:tint val="4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002345">
              <a:alpha val="90000"/>
              <a:tint val="4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bs-Latn-BA" sz="1400" i="1" noProof="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"/>
              <a:ea typeface="+mn-ea"/>
              <a:cs typeface="+mn-cs"/>
            </a:rPr>
            <a:t>Politike i podsticaji</a:t>
          </a:r>
          <a:endParaRPr lang="bs-Latn-BA" sz="1400" i="1" noProof="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Arial"/>
            <a:ea typeface="+mn-ea"/>
            <a:cs typeface="+mn-cs"/>
          </a:endParaRPr>
        </a:p>
      </dgm:t>
    </dgm:pt>
    <dgm:pt modelId="{ADC6F7DB-D24C-4FC5-90D4-3E18F864FF69}" type="parTrans" cxnId="{D241C977-C818-468D-8CFD-10AAB29D8FF1}">
      <dgm:prSet/>
      <dgm:spPr/>
      <dgm:t>
        <a:bodyPr/>
        <a:lstStyle/>
        <a:p>
          <a:endParaRPr lang="en-US"/>
        </a:p>
      </dgm:t>
    </dgm:pt>
    <dgm:pt modelId="{0057F73A-2798-4DCE-8B3D-29FF150FF627}" type="sibTrans" cxnId="{D241C977-C818-468D-8CFD-10AAB29D8FF1}">
      <dgm:prSet/>
      <dgm:spPr/>
      <dgm:t>
        <a:bodyPr/>
        <a:lstStyle/>
        <a:p>
          <a:endParaRPr lang="en-US"/>
        </a:p>
      </dgm:t>
    </dgm:pt>
    <dgm:pt modelId="{D7ECA0AE-1A1D-4E5A-B6F1-4D6E1F5E89A1}">
      <dgm:prSet phldrT="[Text]"/>
      <dgm:spPr>
        <a:xfrm>
          <a:off x="4606349" y="2974058"/>
          <a:ext cx="1664889" cy="728391"/>
        </a:xfrm>
        <a:solidFill>
          <a:srgbClr val="002345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bs-Latn-BA" noProof="0" dirty="0" smtClean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Uvoz</a:t>
          </a:r>
          <a:endParaRPr lang="bs-Latn-BA" noProof="0" dirty="0">
            <a:solidFill>
              <a:sysClr val="window" lastClr="FFFFFF"/>
            </a:solidFill>
            <a:latin typeface="Arial"/>
            <a:ea typeface="+mn-ea"/>
            <a:cs typeface="+mn-cs"/>
          </a:endParaRPr>
        </a:p>
      </dgm:t>
    </dgm:pt>
    <dgm:pt modelId="{66EDB345-FA0D-4B06-9B17-B602F4FFD9E5}" type="parTrans" cxnId="{44DD25AF-E0E0-418A-9D46-AFDBCF12DC6F}">
      <dgm:prSet/>
      <dgm:spPr/>
      <dgm:t>
        <a:bodyPr/>
        <a:lstStyle/>
        <a:p>
          <a:endParaRPr lang="en-US"/>
        </a:p>
      </dgm:t>
    </dgm:pt>
    <dgm:pt modelId="{12936C71-B350-4EA2-A2E8-848E96651B47}" type="sibTrans" cxnId="{44DD25AF-E0E0-418A-9D46-AFDBCF12DC6F}">
      <dgm:prSet/>
      <dgm:spPr/>
      <dgm:t>
        <a:bodyPr/>
        <a:lstStyle/>
        <a:p>
          <a:endParaRPr lang="en-US"/>
        </a:p>
      </dgm:t>
    </dgm:pt>
    <dgm:pt modelId="{B5906F86-313A-40E4-B8D2-8552EDE58877}">
      <dgm:prSet phldrT="[Text]"/>
      <dgm:spPr>
        <a:xfrm>
          <a:off x="4587185" y="2231861"/>
          <a:ext cx="1664889" cy="728391"/>
        </a:xfrm>
        <a:solidFill>
          <a:srgbClr val="002345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bs-Latn-BA" noProof="0" dirty="0" smtClean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Potrošnja</a:t>
          </a:r>
          <a:endParaRPr lang="bs-Latn-BA" noProof="0" dirty="0">
            <a:solidFill>
              <a:sysClr val="window" lastClr="FFFFFF"/>
            </a:solidFill>
            <a:latin typeface="Arial"/>
            <a:ea typeface="+mn-ea"/>
            <a:cs typeface="+mn-cs"/>
          </a:endParaRPr>
        </a:p>
      </dgm:t>
    </dgm:pt>
    <dgm:pt modelId="{2C7C224B-32DC-4383-A55F-8125891F9511}" type="parTrans" cxnId="{258B30E8-B04F-4107-910E-35BB672466D7}">
      <dgm:prSet/>
      <dgm:spPr/>
      <dgm:t>
        <a:bodyPr/>
        <a:lstStyle/>
        <a:p>
          <a:endParaRPr lang="en-US"/>
        </a:p>
      </dgm:t>
    </dgm:pt>
    <dgm:pt modelId="{844EBC3E-0C82-4CEC-B0FF-4B0BFDB2C637}" type="sibTrans" cxnId="{258B30E8-B04F-4107-910E-35BB672466D7}">
      <dgm:prSet/>
      <dgm:spPr/>
      <dgm:t>
        <a:bodyPr/>
        <a:lstStyle/>
        <a:p>
          <a:endParaRPr lang="en-US"/>
        </a:p>
      </dgm:t>
    </dgm:pt>
    <dgm:pt modelId="{A3BA3CEE-D5A2-4932-A543-61426BB7AA75}">
      <dgm:prSet phldrT="[Text]"/>
      <dgm:spPr>
        <a:xfrm>
          <a:off x="4565385" y="1491054"/>
          <a:ext cx="1664889" cy="728391"/>
        </a:xfrm>
        <a:solidFill>
          <a:srgbClr val="002345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bs-Latn-BA" noProof="0" dirty="0" smtClean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Javni sektor</a:t>
          </a:r>
          <a:endParaRPr lang="bs-Latn-BA" noProof="0" dirty="0">
            <a:solidFill>
              <a:sysClr val="window" lastClr="FFFFFF"/>
            </a:solidFill>
            <a:latin typeface="Arial"/>
            <a:ea typeface="+mn-ea"/>
            <a:cs typeface="+mn-cs"/>
          </a:endParaRPr>
        </a:p>
      </dgm:t>
    </dgm:pt>
    <dgm:pt modelId="{DA0F8E4F-A5AB-4D1E-8752-64DB1BB4AC7A}" type="parTrans" cxnId="{A749561F-1582-486D-A175-4DFBC850A991}">
      <dgm:prSet/>
      <dgm:spPr/>
      <dgm:t>
        <a:bodyPr/>
        <a:lstStyle/>
        <a:p>
          <a:endParaRPr lang="en-US"/>
        </a:p>
      </dgm:t>
    </dgm:pt>
    <dgm:pt modelId="{3B2E1863-5E18-49D4-9BC1-F194DD7433FE}" type="sibTrans" cxnId="{A749561F-1582-486D-A175-4DFBC850A991}">
      <dgm:prSet/>
      <dgm:spPr/>
      <dgm:t>
        <a:bodyPr/>
        <a:lstStyle/>
        <a:p>
          <a:endParaRPr lang="en-US"/>
        </a:p>
      </dgm:t>
    </dgm:pt>
    <dgm:pt modelId="{F244CD65-BAF3-4568-91CC-67CBDB502434}">
      <dgm:prSet phldrT="[Text]"/>
      <dgm:spPr>
        <a:xfrm>
          <a:off x="2056965" y="2968460"/>
          <a:ext cx="1664889" cy="728391"/>
        </a:xfrm>
        <a:solidFill>
          <a:srgbClr val="002345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bs-Latn-BA" noProof="0" dirty="0" smtClean="0">
              <a:solidFill>
                <a:sysClr val="window" lastClr="FFFFFF"/>
              </a:solidFill>
              <a:latin typeface="Arial"/>
              <a:ea typeface="+mn-ea"/>
              <a:cs typeface="+mn-cs"/>
            </a:rPr>
            <a:t>Izvoz</a:t>
          </a:r>
          <a:endParaRPr lang="bs-Latn-BA" noProof="0" dirty="0">
            <a:solidFill>
              <a:sysClr val="window" lastClr="FFFFFF"/>
            </a:solidFill>
            <a:latin typeface="Arial"/>
            <a:ea typeface="+mn-ea"/>
            <a:cs typeface="+mn-cs"/>
          </a:endParaRPr>
        </a:p>
      </dgm:t>
    </dgm:pt>
    <dgm:pt modelId="{5440AD49-4C4D-44C4-8617-7DD35804A42E}" type="parTrans" cxnId="{C2C75397-0872-405C-ADB2-33D27066F205}">
      <dgm:prSet/>
      <dgm:spPr/>
      <dgm:t>
        <a:bodyPr/>
        <a:lstStyle/>
        <a:p>
          <a:endParaRPr lang="en-US"/>
        </a:p>
      </dgm:t>
    </dgm:pt>
    <dgm:pt modelId="{17A2876A-FFEB-4DE3-A2F4-E8813C8207EA}" type="sibTrans" cxnId="{C2C75397-0872-405C-ADB2-33D27066F205}">
      <dgm:prSet/>
      <dgm:spPr/>
      <dgm:t>
        <a:bodyPr/>
        <a:lstStyle/>
        <a:p>
          <a:endParaRPr lang="en-US"/>
        </a:p>
      </dgm:t>
    </dgm:pt>
    <dgm:pt modelId="{EA0A7F13-79AF-4643-A06A-E1AA8D570186}">
      <dgm:prSet phldrT="[Text]"/>
      <dgm:spPr>
        <a:xfrm>
          <a:off x="1950532" y="0"/>
          <a:ext cx="1711071" cy="950595"/>
        </a:xfrm>
        <a:noFill/>
        <a:ln w="25400" cap="flat" cmpd="sng" algn="ctr">
          <a:noFill/>
          <a:prstDash val="solid"/>
        </a:ln>
        <a:effectLst/>
      </dgm:spPr>
      <dgm:t>
        <a:bodyPr/>
        <a:lstStyle/>
        <a:p>
          <a:endParaRPr lang="en-US" dirty="0">
            <a:solidFill>
              <a:sysClr val="window" lastClr="FFFFFF"/>
            </a:solidFill>
            <a:latin typeface="Arial"/>
            <a:ea typeface="+mn-ea"/>
            <a:cs typeface="+mn-cs"/>
          </a:endParaRPr>
        </a:p>
      </dgm:t>
    </dgm:pt>
    <dgm:pt modelId="{48F61869-5FA8-48E2-8BC4-6879A281B21A}" type="sibTrans" cxnId="{595BD992-0E3D-4CED-8FCD-FD92983F4E25}">
      <dgm:prSet/>
      <dgm:spPr/>
      <dgm:t>
        <a:bodyPr/>
        <a:lstStyle/>
        <a:p>
          <a:endParaRPr lang="en-US"/>
        </a:p>
      </dgm:t>
    </dgm:pt>
    <dgm:pt modelId="{90CD87C9-D6E7-46C0-8DFB-AB47E3B58DC2}" type="parTrans" cxnId="{595BD992-0E3D-4CED-8FCD-FD92983F4E25}">
      <dgm:prSet/>
      <dgm:spPr/>
      <dgm:t>
        <a:bodyPr/>
        <a:lstStyle/>
        <a:p>
          <a:endParaRPr lang="en-US"/>
        </a:p>
      </dgm:t>
    </dgm:pt>
    <dgm:pt modelId="{1481876C-561A-4434-A1BA-9F1D20CEB1F3}" type="pres">
      <dgm:prSet presAssocID="{FE95EA88-3992-40DA-8463-492008D1B64A}" presName="outerComposite" presStyleCnt="0">
        <dgm:presLayoutVars>
          <dgm:chMax val="2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138257B-9110-48F6-96AB-208AC2EC171F}" type="pres">
      <dgm:prSet presAssocID="{FE95EA88-3992-40DA-8463-492008D1B64A}" presName="dummyMaxCanvas" presStyleCnt="0"/>
      <dgm:spPr/>
    </dgm:pt>
    <dgm:pt modelId="{535F4856-59EA-453D-BBF8-F6852E78634F}" type="pres">
      <dgm:prSet presAssocID="{FE95EA88-3992-40DA-8463-492008D1B64A}" presName="parentComposite" presStyleCnt="0"/>
      <dgm:spPr/>
    </dgm:pt>
    <dgm:pt modelId="{FF4E546E-EFE4-4559-A574-ED8E8CF99267}" type="pres">
      <dgm:prSet presAssocID="{FE95EA88-3992-40DA-8463-492008D1B64A}" presName="parent1" presStyleLbl="alignAccFollowNode1" presStyleIdx="0" presStyleCnt="4">
        <dgm:presLayoutVars>
          <dgm:chMax val="4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en-US"/>
        </a:p>
      </dgm:t>
    </dgm:pt>
    <dgm:pt modelId="{D6B1F029-6A2F-49AD-B959-AE4BFA469332}" type="pres">
      <dgm:prSet presAssocID="{FE95EA88-3992-40DA-8463-492008D1B64A}" presName="parent2" presStyleLbl="alignAccFollowNode1" presStyleIdx="1" presStyleCnt="4" custScaleX="119483" custScaleY="82361" custLinFactNeighborX="-63466" custLinFactNeighborY="4705">
        <dgm:presLayoutVars>
          <dgm:chMax val="4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en-US"/>
        </a:p>
      </dgm:t>
    </dgm:pt>
    <dgm:pt modelId="{D4C3B7C6-D535-4234-B942-C112DB4A95E1}" type="pres">
      <dgm:prSet presAssocID="{FE95EA88-3992-40DA-8463-492008D1B64A}" presName="childrenComposite" presStyleCnt="0"/>
      <dgm:spPr/>
    </dgm:pt>
    <dgm:pt modelId="{1AAB520F-27BF-4856-AA68-02690DDD4E23}" type="pres">
      <dgm:prSet presAssocID="{FE95EA88-3992-40DA-8463-492008D1B64A}" presName="dummyMaxCanvas_ChildArea" presStyleCnt="0"/>
      <dgm:spPr/>
    </dgm:pt>
    <dgm:pt modelId="{6C68803D-18F1-41F5-8707-608A5A5CDA4B}" type="pres">
      <dgm:prSet presAssocID="{FE95EA88-3992-40DA-8463-492008D1B64A}" presName="fulcrum" presStyleLbl="alignAccFollowNode1" presStyleIdx="2" presStyleCnt="4"/>
      <dgm:spPr>
        <a:xfrm>
          <a:off x="3768710" y="4040028"/>
          <a:ext cx="712946" cy="712946"/>
        </a:xfrm>
        <a:prstGeom prst="triangle">
          <a:avLst/>
        </a:prstGeom>
        <a:solidFill>
          <a:srgbClr val="002345">
            <a:alpha val="90000"/>
            <a:tint val="4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002345">
              <a:alpha val="90000"/>
              <a:tint val="4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en-US"/>
        </a:p>
      </dgm:t>
    </dgm:pt>
    <dgm:pt modelId="{D8DA27E8-B5F0-434F-962B-6776936DBE47}" type="pres">
      <dgm:prSet presAssocID="{FE95EA88-3992-40DA-8463-492008D1B64A}" presName="balance_33" presStyleLbl="alignAccFollowNode1" presStyleIdx="3" presStyleCnt="4" custAng="0">
        <dgm:presLayoutVars>
          <dgm:bulletEnabled val="1"/>
        </dgm:presLayoutVars>
      </dgm:prSet>
      <dgm:spPr>
        <a:xfrm>
          <a:off x="1986344" y="3741541"/>
          <a:ext cx="4277677" cy="288980"/>
        </a:xfrm>
        <a:prstGeom prst="rect">
          <a:avLst/>
        </a:prstGeom>
        <a:solidFill>
          <a:srgbClr val="002345">
            <a:alpha val="90000"/>
            <a:tint val="4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002345">
              <a:alpha val="90000"/>
              <a:tint val="4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en-US"/>
        </a:p>
      </dgm:t>
    </dgm:pt>
    <dgm:pt modelId="{20F69BCF-6B8E-48D5-95B7-C27FE9375B9A}" type="pres">
      <dgm:prSet presAssocID="{FE95EA88-3992-40DA-8463-492008D1B64A}" presName="right_33_1" presStyleLbl="node1" presStyleIdx="0" presStyleCnt="6" custAng="0" custScaleX="97301" custScaleY="78019" custLinFactNeighborX="4549" custLinFactNeighborY="5621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AFE5AE31-24AA-4510-A480-B44724F2F3ED}" type="pres">
      <dgm:prSet presAssocID="{FE95EA88-3992-40DA-8463-492008D1B64A}" presName="right_33_2" presStyleLbl="node1" presStyleIdx="1" presStyleCnt="6" custAng="0" custScaleX="97301" custScaleY="72563" custLinFactNeighborX="3429" custLinFactNeighborY="38225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741620ED-B531-4C87-9C3E-3C6B9B8ED71E}" type="pres">
      <dgm:prSet presAssocID="{FE95EA88-3992-40DA-8463-492008D1B64A}" presName="right_33_3" presStyleLbl="node1" presStyleIdx="2" presStyleCnt="6" custAng="0" custScaleX="97301" custScaleY="74821" custLinFactNeighborX="2155" custLinFactNeighborY="71003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F89756BE-4F64-4A6D-ADA6-0B4C9EA8E4C9}" type="pres">
      <dgm:prSet presAssocID="{FE95EA88-3992-40DA-8463-492008D1B64A}" presName="left_33_1" presStyleLbl="node1" presStyleIdx="3" presStyleCnt="6" custAng="0" custScaleX="97301" custScaleY="74499" custLinFactNeighborY="4920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6625EC5C-6C6C-47C5-9B9A-588D7E3179F5}" type="pres">
      <dgm:prSet presAssocID="{FE95EA88-3992-40DA-8463-492008D1B64A}" presName="left_33_2" presStyleLbl="node1" presStyleIdx="4" presStyleCnt="6" custAng="0" custScaleX="97301" custScaleY="74499" custLinFactNeighborX="-657" custLinFactNeighborY="38866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81884A7A-DC98-41A9-9415-0CA5962A4228}" type="pres">
      <dgm:prSet presAssocID="{FE95EA88-3992-40DA-8463-492008D1B64A}" presName="left_33_3" presStyleLbl="node1" presStyleIdx="5" presStyleCnt="6" custAng="0" custScaleX="92543" custScaleY="74499" custLinFactNeighborX="-372" custLinFactNeighborY="72676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</dgm:ptLst>
  <dgm:cxnLst>
    <dgm:cxn modelId="{2027AF0F-2D77-4B77-BA7A-96E2B8BA0F9B}" type="presOf" srcId="{A3BA3CEE-D5A2-4932-A543-61426BB7AA75}" destId="{741620ED-B531-4C87-9C3E-3C6B9B8ED71E}" srcOrd="0" destOrd="0" presId="urn:microsoft.com/office/officeart/2005/8/layout/balance1"/>
    <dgm:cxn modelId="{50B4CD75-F296-495D-8A7D-4CF75BA3333F}" type="presOf" srcId="{1B6A865F-E998-4086-8940-B24BB0C91ADB}" destId="{6625EC5C-6C6C-47C5-9B9A-588D7E3179F5}" srcOrd="0" destOrd="0" presId="urn:microsoft.com/office/officeart/2005/8/layout/balance1"/>
    <dgm:cxn modelId="{D9B22651-67C1-4C23-93BF-50D6B9E80C90}" type="presOf" srcId="{A135D239-1300-45A1-90D5-66415F1B815B}" destId="{D6B1F029-6A2F-49AD-B959-AE4BFA469332}" srcOrd="0" destOrd="0" presId="urn:microsoft.com/office/officeart/2005/8/layout/balance1"/>
    <dgm:cxn modelId="{44DD25AF-E0E0-418A-9D46-AFDBCF12DC6F}" srcId="{A135D239-1300-45A1-90D5-66415F1B815B}" destId="{D7ECA0AE-1A1D-4E5A-B6F1-4D6E1F5E89A1}" srcOrd="0" destOrd="0" parTransId="{66EDB345-FA0D-4B06-9B17-B602F4FFD9E5}" sibTransId="{12936C71-B350-4EA2-A2E8-848E96651B47}"/>
    <dgm:cxn modelId="{AE50EA42-4A7F-4239-81BA-CD357348FB6F}" type="presOf" srcId="{B5906F86-313A-40E4-B8D2-8552EDE58877}" destId="{AFE5AE31-24AA-4510-A480-B44724F2F3ED}" srcOrd="0" destOrd="0" presId="urn:microsoft.com/office/officeart/2005/8/layout/balance1"/>
    <dgm:cxn modelId="{C2C75397-0872-405C-ADB2-33D27066F205}" srcId="{EA0A7F13-79AF-4643-A06A-E1AA8D570186}" destId="{F244CD65-BAF3-4568-91CC-67CBDB502434}" srcOrd="0" destOrd="0" parTransId="{5440AD49-4C4D-44C4-8617-7DD35804A42E}" sibTransId="{17A2876A-FFEB-4DE3-A2F4-E8813C8207EA}"/>
    <dgm:cxn modelId="{A749561F-1582-486D-A175-4DFBC850A991}" srcId="{A135D239-1300-45A1-90D5-66415F1B815B}" destId="{A3BA3CEE-D5A2-4932-A543-61426BB7AA75}" srcOrd="2" destOrd="0" parTransId="{DA0F8E4F-A5AB-4D1E-8752-64DB1BB4AC7A}" sibTransId="{3B2E1863-5E18-49D4-9BC1-F194DD7433FE}"/>
    <dgm:cxn modelId="{41EF6B1F-8FEC-4AC5-86DE-947DE7EE62B8}" type="presOf" srcId="{854B0D74-65EA-443B-BA45-31243278E042}" destId="{81884A7A-DC98-41A9-9415-0CA5962A4228}" srcOrd="0" destOrd="0" presId="urn:microsoft.com/office/officeart/2005/8/layout/balance1"/>
    <dgm:cxn modelId="{6D3808C2-F1F1-4754-A847-D8E6C42372AD}" type="presOf" srcId="{F244CD65-BAF3-4568-91CC-67CBDB502434}" destId="{F89756BE-4F64-4A6D-ADA6-0B4C9EA8E4C9}" srcOrd="0" destOrd="0" presId="urn:microsoft.com/office/officeart/2005/8/layout/balance1"/>
    <dgm:cxn modelId="{8B1DDD61-7B8A-45A3-A330-1996CBBC7A80}" type="presOf" srcId="{FE95EA88-3992-40DA-8463-492008D1B64A}" destId="{1481876C-561A-4434-A1BA-9F1D20CEB1F3}" srcOrd="0" destOrd="0" presId="urn:microsoft.com/office/officeart/2005/8/layout/balance1"/>
    <dgm:cxn modelId="{258B30E8-B04F-4107-910E-35BB672466D7}" srcId="{A135D239-1300-45A1-90D5-66415F1B815B}" destId="{B5906F86-313A-40E4-B8D2-8552EDE58877}" srcOrd="1" destOrd="0" parTransId="{2C7C224B-32DC-4383-A55F-8125891F9511}" sibTransId="{844EBC3E-0C82-4CEC-B0FF-4B0BFDB2C637}"/>
    <dgm:cxn modelId="{595BD992-0E3D-4CED-8FCD-FD92983F4E25}" srcId="{FE95EA88-3992-40DA-8463-492008D1B64A}" destId="{EA0A7F13-79AF-4643-A06A-E1AA8D570186}" srcOrd="0" destOrd="0" parTransId="{90CD87C9-D6E7-46C0-8DFB-AB47E3B58DC2}" sibTransId="{48F61869-5FA8-48E2-8BC4-6879A281B21A}"/>
    <dgm:cxn modelId="{8E197BC4-A74E-48D9-859C-D63D74DEA98A}" type="presOf" srcId="{EA0A7F13-79AF-4643-A06A-E1AA8D570186}" destId="{FF4E546E-EFE4-4559-A574-ED8E8CF99267}" srcOrd="0" destOrd="0" presId="urn:microsoft.com/office/officeart/2005/8/layout/balance1"/>
    <dgm:cxn modelId="{BBE0C32A-34AC-4612-9224-1085EB3B390E}" srcId="{EA0A7F13-79AF-4643-A06A-E1AA8D570186}" destId="{1B6A865F-E998-4086-8940-B24BB0C91ADB}" srcOrd="1" destOrd="0" parTransId="{188793F9-FC29-4E77-9668-BDC971BFC3B7}" sibTransId="{21F45AB6-9F0F-4DC7-B8EA-5001E88FFFC3}"/>
    <dgm:cxn modelId="{030FCA1E-52DE-4481-8611-50A9407B454F}" type="presOf" srcId="{D7ECA0AE-1A1D-4E5A-B6F1-4D6E1F5E89A1}" destId="{20F69BCF-6B8E-48D5-95B7-C27FE9375B9A}" srcOrd="0" destOrd="0" presId="urn:microsoft.com/office/officeart/2005/8/layout/balance1"/>
    <dgm:cxn modelId="{474D4838-6D00-4138-ADDA-AA838BCF772E}" srcId="{EA0A7F13-79AF-4643-A06A-E1AA8D570186}" destId="{854B0D74-65EA-443B-BA45-31243278E042}" srcOrd="2" destOrd="0" parTransId="{22E3AA17-10E9-414C-AB80-95AE055D6EE9}" sibTransId="{6D49511C-2551-4E59-A87A-A84B2B4BEC2C}"/>
    <dgm:cxn modelId="{D241C977-C818-468D-8CFD-10AAB29D8FF1}" srcId="{FE95EA88-3992-40DA-8463-492008D1B64A}" destId="{A135D239-1300-45A1-90D5-66415F1B815B}" srcOrd="1" destOrd="0" parTransId="{ADC6F7DB-D24C-4FC5-90D4-3E18F864FF69}" sibTransId="{0057F73A-2798-4DCE-8B3D-29FF150FF627}"/>
    <dgm:cxn modelId="{28DDD7DF-EDEC-45C8-AEB9-C8C0081922B8}" type="presParOf" srcId="{1481876C-561A-4434-A1BA-9F1D20CEB1F3}" destId="{4138257B-9110-48F6-96AB-208AC2EC171F}" srcOrd="0" destOrd="0" presId="urn:microsoft.com/office/officeart/2005/8/layout/balance1"/>
    <dgm:cxn modelId="{DB2C8210-F371-42F6-AC0F-D2BF8FBB9994}" type="presParOf" srcId="{1481876C-561A-4434-A1BA-9F1D20CEB1F3}" destId="{535F4856-59EA-453D-BBF8-F6852E78634F}" srcOrd="1" destOrd="0" presId="urn:microsoft.com/office/officeart/2005/8/layout/balance1"/>
    <dgm:cxn modelId="{A4C5B0CE-C5C9-42A9-B386-ABDCF982C9DE}" type="presParOf" srcId="{535F4856-59EA-453D-BBF8-F6852E78634F}" destId="{FF4E546E-EFE4-4559-A574-ED8E8CF99267}" srcOrd="0" destOrd="0" presId="urn:microsoft.com/office/officeart/2005/8/layout/balance1"/>
    <dgm:cxn modelId="{0666789F-18EA-4FF1-A0A7-A51810816379}" type="presParOf" srcId="{535F4856-59EA-453D-BBF8-F6852E78634F}" destId="{D6B1F029-6A2F-49AD-B959-AE4BFA469332}" srcOrd="1" destOrd="0" presId="urn:microsoft.com/office/officeart/2005/8/layout/balance1"/>
    <dgm:cxn modelId="{87F253A4-92B6-4508-9291-25D2F874D64C}" type="presParOf" srcId="{1481876C-561A-4434-A1BA-9F1D20CEB1F3}" destId="{D4C3B7C6-D535-4234-B942-C112DB4A95E1}" srcOrd="2" destOrd="0" presId="urn:microsoft.com/office/officeart/2005/8/layout/balance1"/>
    <dgm:cxn modelId="{66AB6AA1-D2B2-46FC-A796-DF7C878961EE}" type="presParOf" srcId="{D4C3B7C6-D535-4234-B942-C112DB4A95E1}" destId="{1AAB520F-27BF-4856-AA68-02690DDD4E23}" srcOrd="0" destOrd="0" presId="urn:microsoft.com/office/officeart/2005/8/layout/balance1"/>
    <dgm:cxn modelId="{C84BAB95-3758-4C42-BC00-810454E79324}" type="presParOf" srcId="{D4C3B7C6-D535-4234-B942-C112DB4A95E1}" destId="{6C68803D-18F1-41F5-8707-608A5A5CDA4B}" srcOrd="1" destOrd="0" presId="urn:microsoft.com/office/officeart/2005/8/layout/balance1"/>
    <dgm:cxn modelId="{7E9B8061-D51C-4B80-9A76-A12E301D8376}" type="presParOf" srcId="{D4C3B7C6-D535-4234-B942-C112DB4A95E1}" destId="{D8DA27E8-B5F0-434F-962B-6776936DBE47}" srcOrd="2" destOrd="0" presId="urn:microsoft.com/office/officeart/2005/8/layout/balance1"/>
    <dgm:cxn modelId="{1BF2FB7C-04E6-4836-8460-18AAF13CB564}" type="presParOf" srcId="{D4C3B7C6-D535-4234-B942-C112DB4A95E1}" destId="{20F69BCF-6B8E-48D5-95B7-C27FE9375B9A}" srcOrd="3" destOrd="0" presId="urn:microsoft.com/office/officeart/2005/8/layout/balance1"/>
    <dgm:cxn modelId="{5D420A58-3BD6-4345-8923-240245E36FA1}" type="presParOf" srcId="{D4C3B7C6-D535-4234-B942-C112DB4A95E1}" destId="{AFE5AE31-24AA-4510-A480-B44724F2F3ED}" srcOrd="4" destOrd="0" presId="urn:microsoft.com/office/officeart/2005/8/layout/balance1"/>
    <dgm:cxn modelId="{43DFE401-45DF-4584-BAED-6F1728E8F164}" type="presParOf" srcId="{D4C3B7C6-D535-4234-B942-C112DB4A95E1}" destId="{741620ED-B531-4C87-9C3E-3C6B9B8ED71E}" srcOrd="5" destOrd="0" presId="urn:microsoft.com/office/officeart/2005/8/layout/balance1"/>
    <dgm:cxn modelId="{94CD9957-A9E8-4F2A-8D07-21EA72F7E0FF}" type="presParOf" srcId="{D4C3B7C6-D535-4234-B942-C112DB4A95E1}" destId="{F89756BE-4F64-4A6D-ADA6-0B4C9EA8E4C9}" srcOrd="6" destOrd="0" presId="urn:microsoft.com/office/officeart/2005/8/layout/balance1"/>
    <dgm:cxn modelId="{B127DA97-7716-467E-BEB6-141FFAF4257D}" type="presParOf" srcId="{D4C3B7C6-D535-4234-B942-C112DB4A95E1}" destId="{6625EC5C-6C6C-47C5-9B9A-588D7E3179F5}" srcOrd="7" destOrd="0" presId="urn:microsoft.com/office/officeart/2005/8/layout/balance1"/>
    <dgm:cxn modelId="{8F3B1B1A-73FB-4235-BA52-2D6381A35D57}" type="presParOf" srcId="{D4C3B7C6-D535-4234-B942-C112DB4A95E1}" destId="{81884A7A-DC98-41A9-9415-0CA5962A4228}" srcOrd="8" destOrd="0" presId="urn:microsoft.com/office/officeart/2005/8/layout/balance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B101932-F2AD-40BD-BEC5-EF4872A17C35}" type="doc">
      <dgm:prSet loTypeId="urn:microsoft.com/office/officeart/2008/layout/TitlePictureLineup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bs-Latn-BA"/>
        </a:p>
      </dgm:t>
    </dgm:pt>
    <dgm:pt modelId="{AD7DA8B0-F575-443E-8883-11D1DDCB3B30}">
      <dgm:prSet phldrT="[Text]" custT="1"/>
      <dgm:spPr/>
      <dgm:t>
        <a:bodyPr/>
        <a:lstStyle/>
        <a:p>
          <a:r>
            <a:rPr lang="bs-Latn-BA" sz="1000" dirty="0" smtClean="0"/>
            <a:t>Javne finansije, oporezivanje i fiskalna održivost</a:t>
          </a:r>
          <a:endParaRPr lang="bs-Latn-BA" sz="1000" dirty="0"/>
        </a:p>
      </dgm:t>
    </dgm:pt>
    <dgm:pt modelId="{885F416A-645D-4C28-8F2E-A9F9BFD08F07}" type="parTrans" cxnId="{FC7AFAC1-A677-4575-88F5-D8CDB5A54353}">
      <dgm:prSet/>
      <dgm:spPr/>
      <dgm:t>
        <a:bodyPr/>
        <a:lstStyle/>
        <a:p>
          <a:endParaRPr lang="bs-Latn-BA"/>
        </a:p>
      </dgm:t>
    </dgm:pt>
    <dgm:pt modelId="{BA96DCCD-0D88-499C-94E8-0D576CA839A2}" type="sibTrans" cxnId="{FC7AFAC1-A677-4575-88F5-D8CDB5A54353}">
      <dgm:prSet/>
      <dgm:spPr/>
      <dgm:t>
        <a:bodyPr/>
        <a:lstStyle/>
        <a:p>
          <a:endParaRPr lang="bs-Latn-BA"/>
        </a:p>
      </dgm:t>
    </dgm:pt>
    <dgm:pt modelId="{265E2DF8-ABA7-4A5F-A426-F086766DBE31}">
      <dgm:prSet phldrT="[Text]" custT="1"/>
      <dgm:spPr/>
      <dgm:t>
        <a:bodyPr/>
        <a:lstStyle/>
        <a:p>
          <a:r>
            <a:rPr lang="bs-Latn-BA" sz="1000" dirty="0" smtClean="0"/>
            <a:t>Kontrola javnog duga</a:t>
          </a:r>
          <a:endParaRPr lang="bs-Latn-BA" sz="1000" dirty="0"/>
        </a:p>
      </dgm:t>
    </dgm:pt>
    <dgm:pt modelId="{2F8E37D3-3CBE-492B-8B3C-87569E7A3700}" type="parTrans" cxnId="{405BBD13-82B6-40CE-8D60-32951FAB417C}">
      <dgm:prSet/>
      <dgm:spPr/>
      <dgm:t>
        <a:bodyPr/>
        <a:lstStyle/>
        <a:p>
          <a:endParaRPr lang="bs-Latn-BA"/>
        </a:p>
      </dgm:t>
    </dgm:pt>
    <dgm:pt modelId="{0D66B72D-C76C-403D-8DD1-F0D10E17D6D2}" type="sibTrans" cxnId="{405BBD13-82B6-40CE-8D60-32951FAB417C}">
      <dgm:prSet/>
      <dgm:spPr/>
      <dgm:t>
        <a:bodyPr/>
        <a:lstStyle/>
        <a:p>
          <a:endParaRPr lang="bs-Latn-BA"/>
        </a:p>
      </dgm:t>
    </dgm:pt>
    <dgm:pt modelId="{F935B2AE-F8A6-412B-9A63-DA119A690EA3}">
      <dgm:prSet phldrT="[Text]" custT="1"/>
      <dgm:spPr/>
      <dgm:t>
        <a:bodyPr/>
        <a:lstStyle/>
        <a:p>
          <a:r>
            <a:rPr lang="bs-Latn-BA" sz="1200" dirty="0" smtClean="0"/>
            <a:t>Tržište rada</a:t>
          </a:r>
          <a:endParaRPr lang="bs-Latn-BA" sz="1200" dirty="0"/>
        </a:p>
      </dgm:t>
    </dgm:pt>
    <dgm:pt modelId="{D7865A5B-F27B-490E-8CF0-B222FDDF2202}" type="parTrans" cxnId="{91900A6C-C109-4835-A668-9007E4B29E3F}">
      <dgm:prSet/>
      <dgm:spPr/>
      <dgm:t>
        <a:bodyPr/>
        <a:lstStyle/>
        <a:p>
          <a:endParaRPr lang="bs-Latn-BA"/>
        </a:p>
      </dgm:t>
    </dgm:pt>
    <dgm:pt modelId="{C5DCA79E-F309-404B-A461-CE1AF84B1CED}" type="sibTrans" cxnId="{91900A6C-C109-4835-A668-9007E4B29E3F}">
      <dgm:prSet/>
      <dgm:spPr/>
      <dgm:t>
        <a:bodyPr/>
        <a:lstStyle/>
        <a:p>
          <a:endParaRPr lang="bs-Latn-BA"/>
        </a:p>
      </dgm:t>
    </dgm:pt>
    <dgm:pt modelId="{F850E91C-8659-492E-AE94-91C44F516F9A}">
      <dgm:prSet phldrT="[Text]" custT="1"/>
      <dgm:spPr/>
      <dgm:t>
        <a:bodyPr/>
        <a:lstStyle/>
        <a:p>
          <a:r>
            <a:rPr lang="bs-Latn-BA" sz="1000" dirty="0" smtClean="0"/>
            <a:t>Fleksibilniji kolektivni ugovori</a:t>
          </a:r>
          <a:endParaRPr lang="bs-Latn-BA" sz="1000" dirty="0"/>
        </a:p>
      </dgm:t>
    </dgm:pt>
    <dgm:pt modelId="{63AB37AE-F031-40B2-B62B-2A5CFFA390DC}" type="parTrans" cxnId="{F4D80D21-26E4-4B12-83A2-D709970DDB8F}">
      <dgm:prSet/>
      <dgm:spPr/>
      <dgm:t>
        <a:bodyPr/>
        <a:lstStyle/>
        <a:p>
          <a:endParaRPr lang="bs-Latn-BA"/>
        </a:p>
      </dgm:t>
    </dgm:pt>
    <dgm:pt modelId="{CCA37E36-C35A-4FC9-BBDB-B51BD1481FAF}" type="sibTrans" cxnId="{F4D80D21-26E4-4B12-83A2-D709970DDB8F}">
      <dgm:prSet/>
      <dgm:spPr/>
      <dgm:t>
        <a:bodyPr/>
        <a:lstStyle/>
        <a:p>
          <a:endParaRPr lang="bs-Latn-BA"/>
        </a:p>
      </dgm:t>
    </dgm:pt>
    <dgm:pt modelId="{287BC559-05E8-42A9-B34C-7DB842F7B882}">
      <dgm:prSet phldrT="[Text]" custT="1"/>
      <dgm:spPr/>
      <dgm:t>
        <a:bodyPr/>
        <a:lstStyle/>
        <a:p>
          <a:r>
            <a:rPr lang="pl-PL" sz="1200" dirty="0" smtClean="0"/>
            <a:t>Reforma soc. zaštite i penzija</a:t>
          </a:r>
          <a:endParaRPr lang="bs-Latn-BA" sz="1200" dirty="0"/>
        </a:p>
      </dgm:t>
    </dgm:pt>
    <dgm:pt modelId="{C4C72298-264A-409F-84CC-3F14790B9D35}" type="parTrans" cxnId="{D807E099-1BB6-49D1-B164-5335A82F2F43}">
      <dgm:prSet/>
      <dgm:spPr/>
      <dgm:t>
        <a:bodyPr/>
        <a:lstStyle/>
        <a:p>
          <a:endParaRPr lang="bs-Latn-BA"/>
        </a:p>
      </dgm:t>
    </dgm:pt>
    <dgm:pt modelId="{6C1E2943-D4B9-4A88-9C20-ADDC78407104}" type="sibTrans" cxnId="{D807E099-1BB6-49D1-B164-5335A82F2F43}">
      <dgm:prSet/>
      <dgm:spPr/>
      <dgm:t>
        <a:bodyPr/>
        <a:lstStyle/>
        <a:p>
          <a:endParaRPr lang="bs-Latn-BA"/>
        </a:p>
      </dgm:t>
    </dgm:pt>
    <dgm:pt modelId="{B6D9CDA2-D1B0-4843-993C-6EEC39326E4D}">
      <dgm:prSet phldrT="[Text]" custT="1"/>
      <dgm:spPr/>
      <dgm:t>
        <a:bodyPr/>
        <a:lstStyle/>
        <a:p>
          <a:r>
            <a:rPr lang="bs-Latn-BA" sz="1000" dirty="0" smtClean="0"/>
            <a:t>Pravednije usmjerenje socijalne zaštite</a:t>
          </a:r>
          <a:endParaRPr lang="bs-Latn-BA" sz="1000" dirty="0"/>
        </a:p>
      </dgm:t>
    </dgm:pt>
    <dgm:pt modelId="{93900DA0-2150-47A3-986B-3678E97AB8A7}" type="parTrans" cxnId="{42475B16-989D-43FA-B25D-68DA1DE18F3C}">
      <dgm:prSet/>
      <dgm:spPr/>
      <dgm:t>
        <a:bodyPr/>
        <a:lstStyle/>
        <a:p>
          <a:endParaRPr lang="bs-Latn-BA"/>
        </a:p>
      </dgm:t>
    </dgm:pt>
    <dgm:pt modelId="{63148F5E-E81F-482F-ACAE-E36CEC4AE3B3}" type="sibTrans" cxnId="{42475B16-989D-43FA-B25D-68DA1DE18F3C}">
      <dgm:prSet/>
      <dgm:spPr/>
      <dgm:t>
        <a:bodyPr/>
        <a:lstStyle/>
        <a:p>
          <a:endParaRPr lang="bs-Latn-BA"/>
        </a:p>
      </dgm:t>
    </dgm:pt>
    <dgm:pt modelId="{01BAF943-3B28-4ADF-BC7F-CCA94468B326}">
      <dgm:prSet phldrT="[Text]" custT="1"/>
      <dgm:spPr/>
      <dgm:t>
        <a:bodyPr/>
        <a:lstStyle/>
        <a:p>
          <a:r>
            <a:rPr lang="bs-Latn-BA" sz="1000" dirty="0" smtClean="0"/>
            <a:t>Smanjenje rashoda </a:t>
          </a:r>
          <a:endParaRPr lang="bs-Latn-BA" sz="1000" dirty="0"/>
        </a:p>
      </dgm:t>
    </dgm:pt>
    <dgm:pt modelId="{99AEE336-5DCC-4EC6-AC1A-8CEB093C8FA9}" type="parTrans" cxnId="{B623907B-920A-4776-BF7B-5DA72EFC18CE}">
      <dgm:prSet/>
      <dgm:spPr/>
      <dgm:t>
        <a:bodyPr/>
        <a:lstStyle/>
        <a:p>
          <a:endParaRPr lang="bs-Latn-BA"/>
        </a:p>
      </dgm:t>
    </dgm:pt>
    <dgm:pt modelId="{238E6FFD-0C3D-4127-A337-2F24DFA35B06}" type="sibTrans" cxnId="{B623907B-920A-4776-BF7B-5DA72EFC18CE}">
      <dgm:prSet/>
      <dgm:spPr/>
      <dgm:t>
        <a:bodyPr/>
        <a:lstStyle/>
        <a:p>
          <a:endParaRPr lang="bs-Latn-BA"/>
        </a:p>
      </dgm:t>
    </dgm:pt>
    <dgm:pt modelId="{8778FA08-F8AF-4D01-A43B-E319E7FE63B5}">
      <dgm:prSet phldrT="[Text]" custT="1"/>
      <dgm:spPr/>
      <dgm:t>
        <a:bodyPr/>
        <a:lstStyle/>
        <a:p>
          <a:r>
            <a:rPr lang="bs-Latn-BA" sz="1000" dirty="0" smtClean="0"/>
            <a:t>Porezna reforma</a:t>
          </a:r>
          <a:endParaRPr lang="bs-Latn-BA" sz="1000" dirty="0"/>
        </a:p>
      </dgm:t>
    </dgm:pt>
    <dgm:pt modelId="{F383AF30-F31A-4F1E-970B-4892756CBBA5}" type="parTrans" cxnId="{FD5716D0-4D89-4C7E-A23E-6E0DFA254A87}">
      <dgm:prSet/>
      <dgm:spPr/>
      <dgm:t>
        <a:bodyPr/>
        <a:lstStyle/>
        <a:p>
          <a:endParaRPr lang="bs-Latn-BA"/>
        </a:p>
      </dgm:t>
    </dgm:pt>
    <dgm:pt modelId="{D3DD6873-1FE6-493D-92F5-B37D4C7F4E44}" type="sibTrans" cxnId="{FD5716D0-4D89-4C7E-A23E-6E0DFA254A87}">
      <dgm:prSet/>
      <dgm:spPr/>
      <dgm:t>
        <a:bodyPr/>
        <a:lstStyle/>
        <a:p>
          <a:endParaRPr lang="bs-Latn-BA"/>
        </a:p>
      </dgm:t>
    </dgm:pt>
    <dgm:pt modelId="{92236A3C-5F71-4680-9238-C2072F3A940E}">
      <dgm:prSet phldrT="[Text]" custT="1"/>
      <dgm:spPr/>
      <dgm:t>
        <a:bodyPr/>
        <a:lstStyle/>
        <a:p>
          <a:r>
            <a:rPr lang="bs-Latn-BA" sz="1000" dirty="0" smtClean="0"/>
            <a:t>Reforma zdravstva</a:t>
          </a:r>
          <a:endParaRPr lang="bs-Latn-BA" sz="1000" dirty="0"/>
        </a:p>
      </dgm:t>
    </dgm:pt>
    <dgm:pt modelId="{CC7ACC47-23BC-4E51-B0FF-4A7719718A25}" type="parTrans" cxnId="{3010057C-630D-4FF2-B3F4-CDCCAC52DBDA}">
      <dgm:prSet/>
      <dgm:spPr/>
      <dgm:t>
        <a:bodyPr/>
        <a:lstStyle/>
        <a:p>
          <a:endParaRPr lang="bs-Latn-BA"/>
        </a:p>
      </dgm:t>
    </dgm:pt>
    <dgm:pt modelId="{62528A05-2F29-4AAC-96D4-4982D91CF9EC}" type="sibTrans" cxnId="{3010057C-630D-4FF2-B3F4-CDCCAC52DBDA}">
      <dgm:prSet/>
      <dgm:spPr/>
      <dgm:t>
        <a:bodyPr/>
        <a:lstStyle/>
        <a:p>
          <a:endParaRPr lang="bs-Latn-BA"/>
        </a:p>
      </dgm:t>
    </dgm:pt>
    <dgm:pt modelId="{FA23F70D-FDC0-444C-B5D2-A790B28FA8CC}">
      <dgm:prSet phldrT="[Text]" custT="1"/>
      <dgm:spPr/>
      <dgm:t>
        <a:bodyPr/>
        <a:lstStyle/>
        <a:p>
          <a:r>
            <a:rPr lang="bs-Latn-BA" sz="1200" dirty="0" smtClean="0"/>
            <a:t>Poslovna klima i konkurentost</a:t>
          </a:r>
        </a:p>
      </dgm:t>
    </dgm:pt>
    <dgm:pt modelId="{E434412B-0749-413A-9E1C-8E2DBA673F05}" type="parTrans" cxnId="{F4FB9FB2-890D-4D54-881E-0662C5711035}">
      <dgm:prSet/>
      <dgm:spPr/>
      <dgm:t>
        <a:bodyPr/>
        <a:lstStyle/>
        <a:p>
          <a:endParaRPr lang="bs-Latn-BA"/>
        </a:p>
      </dgm:t>
    </dgm:pt>
    <dgm:pt modelId="{5132B3CD-66A7-454F-95B5-C2E0F7BD7BDD}" type="sibTrans" cxnId="{F4FB9FB2-890D-4D54-881E-0662C5711035}">
      <dgm:prSet/>
      <dgm:spPr/>
      <dgm:t>
        <a:bodyPr/>
        <a:lstStyle/>
        <a:p>
          <a:endParaRPr lang="bs-Latn-BA"/>
        </a:p>
      </dgm:t>
    </dgm:pt>
    <dgm:pt modelId="{E3F1A725-8113-4896-B220-BE5BE547E859}">
      <dgm:prSet phldrT="[Text]" custT="1"/>
      <dgm:spPr/>
      <dgm:t>
        <a:bodyPr/>
        <a:lstStyle/>
        <a:p>
          <a:r>
            <a:rPr lang="bs-Latn-BA" sz="1000" dirty="0" smtClean="0"/>
            <a:t>Olakšanje pokretanja biznisa</a:t>
          </a:r>
        </a:p>
      </dgm:t>
    </dgm:pt>
    <dgm:pt modelId="{49D1795E-9958-44F4-9ECB-F9902EC70ADF}" type="parTrans" cxnId="{5A416D5E-F187-43CF-B2DB-C97E4C377D14}">
      <dgm:prSet/>
      <dgm:spPr/>
      <dgm:t>
        <a:bodyPr/>
        <a:lstStyle/>
        <a:p>
          <a:endParaRPr lang="bs-Latn-BA"/>
        </a:p>
      </dgm:t>
    </dgm:pt>
    <dgm:pt modelId="{7C3DCFEE-6E71-4AF8-9315-8DD6D31F1C56}" type="sibTrans" cxnId="{5A416D5E-F187-43CF-B2DB-C97E4C377D14}">
      <dgm:prSet/>
      <dgm:spPr/>
      <dgm:t>
        <a:bodyPr/>
        <a:lstStyle/>
        <a:p>
          <a:endParaRPr lang="bs-Latn-BA"/>
        </a:p>
      </dgm:t>
    </dgm:pt>
    <dgm:pt modelId="{59B6A2F1-D2EC-44DD-9CA9-7D0937D68915}">
      <dgm:prSet custT="1"/>
      <dgm:spPr/>
      <dgm:t>
        <a:bodyPr/>
        <a:lstStyle/>
        <a:p>
          <a:r>
            <a:rPr lang="bs-Latn-BA" sz="1000" dirty="0" smtClean="0"/>
            <a:t>Reforma finansijskog sektora</a:t>
          </a:r>
          <a:endParaRPr lang="bs-Latn-BA" sz="1000" dirty="0"/>
        </a:p>
      </dgm:t>
    </dgm:pt>
    <dgm:pt modelId="{0CCAA299-EFD8-40CA-B909-EB4CBB1491B8}" type="parTrans" cxnId="{BEC02680-C415-4868-B440-39CEDCE423DD}">
      <dgm:prSet/>
      <dgm:spPr/>
      <dgm:t>
        <a:bodyPr/>
        <a:lstStyle/>
        <a:p>
          <a:endParaRPr lang="bs-Latn-BA"/>
        </a:p>
      </dgm:t>
    </dgm:pt>
    <dgm:pt modelId="{AE0239C7-07DE-4412-8308-F2FBF5944A72}" type="sibTrans" cxnId="{BEC02680-C415-4868-B440-39CEDCE423DD}">
      <dgm:prSet/>
      <dgm:spPr/>
      <dgm:t>
        <a:bodyPr/>
        <a:lstStyle/>
        <a:p>
          <a:endParaRPr lang="bs-Latn-BA"/>
        </a:p>
      </dgm:t>
    </dgm:pt>
    <dgm:pt modelId="{9B33D778-F7F7-4A30-8120-080D45671265}">
      <dgm:prSet custT="1"/>
      <dgm:spPr/>
      <dgm:t>
        <a:bodyPr/>
        <a:lstStyle/>
        <a:p>
          <a:r>
            <a:rPr lang="bs-Latn-BA" sz="1000" dirty="0" smtClean="0"/>
            <a:t>Restrukturiranje javnih preduzeća</a:t>
          </a:r>
          <a:endParaRPr lang="bs-Latn-BA" sz="1000" dirty="0"/>
        </a:p>
      </dgm:t>
    </dgm:pt>
    <dgm:pt modelId="{2265A104-00FE-4AB9-9230-71269AC1695B}" type="parTrans" cxnId="{21DFB9C7-BEA5-4865-BA2E-6A5C5A95F025}">
      <dgm:prSet/>
      <dgm:spPr/>
      <dgm:t>
        <a:bodyPr/>
        <a:lstStyle/>
        <a:p>
          <a:endParaRPr lang="bs-Latn-BA"/>
        </a:p>
      </dgm:t>
    </dgm:pt>
    <dgm:pt modelId="{E9D5EB7A-793B-432D-9864-52B11807CF64}" type="sibTrans" cxnId="{21DFB9C7-BEA5-4865-BA2E-6A5C5A95F025}">
      <dgm:prSet/>
      <dgm:spPr/>
      <dgm:t>
        <a:bodyPr/>
        <a:lstStyle/>
        <a:p>
          <a:endParaRPr lang="bs-Latn-BA"/>
        </a:p>
      </dgm:t>
    </dgm:pt>
    <dgm:pt modelId="{5BA0D7EF-DD28-4FA4-89A6-A7E39F818A08}">
      <dgm:prSet custT="1"/>
      <dgm:spPr/>
      <dgm:t>
        <a:bodyPr/>
        <a:lstStyle/>
        <a:p>
          <a:r>
            <a:rPr lang="bs-Latn-BA" sz="1000" dirty="0" smtClean="0"/>
            <a:t>Javno-privatna partnerstva za infrastrukturne projekte</a:t>
          </a:r>
          <a:endParaRPr lang="bs-Latn-BA" sz="1000" dirty="0"/>
        </a:p>
      </dgm:t>
    </dgm:pt>
    <dgm:pt modelId="{3BC200D0-C327-4F78-8DF5-12FF70F0B843}" type="parTrans" cxnId="{CCD0EB8E-5ABD-4926-8EB5-282B68CE830B}">
      <dgm:prSet/>
      <dgm:spPr/>
      <dgm:t>
        <a:bodyPr/>
        <a:lstStyle/>
        <a:p>
          <a:endParaRPr lang="bs-Latn-BA"/>
        </a:p>
      </dgm:t>
    </dgm:pt>
    <dgm:pt modelId="{6F3B7029-0499-4874-93BB-3F64A453D147}" type="sibTrans" cxnId="{CCD0EB8E-5ABD-4926-8EB5-282B68CE830B}">
      <dgm:prSet/>
      <dgm:spPr/>
      <dgm:t>
        <a:bodyPr/>
        <a:lstStyle/>
        <a:p>
          <a:endParaRPr lang="bs-Latn-BA"/>
        </a:p>
      </dgm:t>
    </dgm:pt>
    <dgm:pt modelId="{6964524F-95BA-446A-8CF0-A41896391784}">
      <dgm:prSet custT="1"/>
      <dgm:spPr/>
      <dgm:t>
        <a:bodyPr/>
        <a:lstStyle/>
        <a:p>
          <a:r>
            <a:rPr lang="bs-Latn-BA" sz="1000" dirty="0" smtClean="0"/>
            <a:t>Podrška izvozu</a:t>
          </a:r>
          <a:endParaRPr lang="bs-Latn-BA" sz="1000" dirty="0"/>
        </a:p>
      </dgm:t>
    </dgm:pt>
    <dgm:pt modelId="{470CAFAF-BA91-46ED-ADBF-1C68A67B8B5D}" type="parTrans" cxnId="{FD878AAA-8DA0-4688-9131-1E6FDC4F281A}">
      <dgm:prSet/>
      <dgm:spPr/>
      <dgm:t>
        <a:bodyPr/>
        <a:lstStyle/>
        <a:p>
          <a:endParaRPr lang="bs-Latn-BA"/>
        </a:p>
      </dgm:t>
    </dgm:pt>
    <dgm:pt modelId="{1330B020-4BD1-4D3C-8F5D-D380FBF0B693}" type="sibTrans" cxnId="{FD878AAA-8DA0-4688-9131-1E6FDC4F281A}">
      <dgm:prSet/>
      <dgm:spPr/>
      <dgm:t>
        <a:bodyPr/>
        <a:lstStyle/>
        <a:p>
          <a:endParaRPr lang="bs-Latn-BA"/>
        </a:p>
      </dgm:t>
    </dgm:pt>
    <dgm:pt modelId="{311B8FBA-5F7C-4333-9BEA-F24BF1FE00EB}">
      <dgm:prSet custT="1"/>
      <dgm:spPr/>
      <dgm:t>
        <a:bodyPr/>
        <a:lstStyle/>
        <a:p>
          <a:r>
            <a:rPr lang="bs-Latn-BA" sz="1000" dirty="0" smtClean="0"/>
            <a:t>Smanjenje doprinosa</a:t>
          </a:r>
          <a:endParaRPr lang="bs-Latn-BA" sz="1000" dirty="0"/>
        </a:p>
      </dgm:t>
    </dgm:pt>
    <dgm:pt modelId="{1F12B1C9-54A0-422F-B111-4760CC117523}" type="parTrans" cxnId="{FD2736F5-58FE-4F62-8952-E1C1CD752156}">
      <dgm:prSet/>
      <dgm:spPr/>
      <dgm:t>
        <a:bodyPr/>
        <a:lstStyle/>
        <a:p>
          <a:endParaRPr lang="bs-Latn-BA"/>
        </a:p>
      </dgm:t>
    </dgm:pt>
    <dgm:pt modelId="{E042499B-C0B2-4249-9A8C-B9190CD959D6}" type="sibTrans" cxnId="{FD2736F5-58FE-4F62-8952-E1C1CD752156}">
      <dgm:prSet/>
      <dgm:spPr/>
      <dgm:t>
        <a:bodyPr/>
        <a:lstStyle/>
        <a:p>
          <a:endParaRPr lang="bs-Latn-BA"/>
        </a:p>
      </dgm:t>
    </dgm:pt>
    <dgm:pt modelId="{D5C2EC94-E80D-4C11-8ABD-3E0B19FB1D54}">
      <dgm:prSet phldrT="[Text]" custT="1"/>
      <dgm:spPr/>
      <dgm:t>
        <a:bodyPr/>
        <a:lstStyle/>
        <a:p>
          <a:r>
            <a:rPr lang="bs-Latn-BA" sz="1200" dirty="0" smtClean="0"/>
            <a:t>Vladavina prava i dobro upravljanje</a:t>
          </a:r>
          <a:endParaRPr lang="bs-Latn-BA" sz="1200" dirty="0"/>
        </a:p>
      </dgm:t>
    </dgm:pt>
    <dgm:pt modelId="{A39B2289-67C3-4086-BDF6-5A9A19FDAC82}" type="parTrans" cxnId="{E895AD0E-17BA-4890-BF7D-C74D5B7DEE16}">
      <dgm:prSet/>
      <dgm:spPr/>
      <dgm:t>
        <a:bodyPr/>
        <a:lstStyle/>
        <a:p>
          <a:endParaRPr lang="bs-Latn-BA"/>
        </a:p>
      </dgm:t>
    </dgm:pt>
    <dgm:pt modelId="{C201D7D0-EA37-4C94-8D75-94723D97B4E5}" type="sibTrans" cxnId="{E895AD0E-17BA-4890-BF7D-C74D5B7DEE16}">
      <dgm:prSet/>
      <dgm:spPr/>
      <dgm:t>
        <a:bodyPr/>
        <a:lstStyle/>
        <a:p>
          <a:endParaRPr lang="bs-Latn-BA"/>
        </a:p>
      </dgm:t>
    </dgm:pt>
    <dgm:pt modelId="{05657B79-D5F3-4640-9258-AC12E093D9D6}">
      <dgm:prSet phldrT="[Text]" custT="1"/>
      <dgm:spPr/>
      <dgm:t>
        <a:bodyPr/>
        <a:lstStyle/>
        <a:p>
          <a:r>
            <a:rPr lang="bs-Latn-BA" sz="1200" dirty="0" smtClean="0"/>
            <a:t>Reforma javne uprave</a:t>
          </a:r>
          <a:endParaRPr lang="bs-Latn-BA" sz="1200" dirty="0"/>
        </a:p>
      </dgm:t>
    </dgm:pt>
    <dgm:pt modelId="{92B7EB3F-7ABB-4596-890B-3775DD77B8D8}" type="parTrans" cxnId="{EEF684F1-29DA-4CAD-AE6A-2DD90D8502C0}">
      <dgm:prSet/>
      <dgm:spPr/>
      <dgm:t>
        <a:bodyPr/>
        <a:lstStyle/>
        <a:p>
          <a:endParaRPr lang="bs-Latn-BA"/>
        </a:p>
      </dgm:t>
    </dgm:pt>
    <dgm:pt modelId="{66DAC3B7-7B92-4C04-869B-AA591FDA6241}" type="sibTrans" cxnId="{EEF684F1-29DA-4CAD-AE6A-2DD90D8502C0}">
      <dgm:prSet/>
      <dgm:spPr/>
      <dgm:t>
        <a:bodyPr/>
        <a:lstStyle/>
        <a:p>
          <a:endParaRPr lang="bs-Latn-BA"/>
        </a:p>
      </dgm:t>
    </dgm:pt>
    <dgm:pt modelId="{94E7F254-3B56-4FB7-8F76-41087130755A}">
      <dgm:prSet custT="1"/>
      <dgm:spPr/>
      <dgm:t>
        <a:bodyPr/>
        <a:lstStyle/>
        <a:p>
          <a:r>
            <a:rPr lang="bs-Latn-BA" sz="1000" dirty="0" smtClean="0"/>
            <a:t>Podstaći kasnije penzionisanje</a:t>
          </a:r>
          <a:endParaRPr lang="bs-Latn-BA" sz="1000" dirty="0"/>
        </a:p>
      </dgm:t>
    </dgm:pt>
    <dgm:pt modelId="{18475545-B747-485E-A8B3-41AEFB3D5B2F}" type="parTrans" cxnId="{4C3AB7F5-91DF-410C-94DA-378B4C16B372}">
      <dgm:prSet/>
      <dgm:spPr/>
      <dgm:t>
        <a:bodyPr/>
        <a:lstStyle/>
        <a:p>
          <a:endParaRPr lang="bs-Latn-BA"/>
        </a:p>
      </dgm:t>
    </dgm:pt>
    <dgm:pt modelId="{5EC01EAE-72FD-46D7-9E96-14A165C34E19}" type="sibTrans" cxnId="{4C3AB7F5-91DF-410C-94DA-378B4C16B372}">
      <dgm:prSet/>
      <dgm:spPr/>
      <dgm:t>
        <a:bodyPr/>
        <a:lstStyle/>
        <a:p>
          <a:endParaRPr lang="bs-Latn-BA"/>
        </a:p>
      </dgm:t>
    </dgm:pt>
    <dgm:pt modelId="{5C592FA3-B7CB-400E-9011-1EF639D98B03}">
      <dgm:prSet custT="1"/>
      <dgm:spPr/>
      <dgm:t>
        <a:bodyPr/>
        <a:lstStyle/>
        <a:p>
          <a:r>
            <a:rPr lang="bs-Latn-BA" sz="1000" dirty="0" smtClean="0"/>
            <a:t>Revizija postojećih korisnika</a:t>
          </a:r>
          <a:endParaRPr lang="bs-Latn-BA" sz="1000" dirty="0"/>
        </a:p>
      </dgm:t>
    </dgm:pt>
    <dgm:pt modelId="{CA196CC4-8341-4991-B410-E66E6EA287B7}" type="parTrans" cxnId="{DD694716-BA79-43B9-B6C0-B47859DE72BD}">
      <dgm:prSet/>
      <dgm:spPr/>
      <dgm:t>
        <a:bodyPr/>
        <a:lstStyle/>
        <a:p>
          <a:endParaRPr lang="bs-Latn-BA"/>
        </a:p>
      </dgm:t>
    </dgm:pt>
    <dgm:pt modelId="{97C65015-D2C7-4264-9EAC-E5A2EDAAEA0F}" type="sibTrans" cxnId="{DD694716-BA79-43B9-B6C0-B47859DE72BD}">
      <dgm:prSet/>
      <dgm:spPr/>
      <dgm:t>
        <a:bodyPr/>
        <a:lstStyle/>
        <a:p>
          <a:endParaRPr lang="bs-Latn-BA"/>
        </a:p>
      </dgm:t>
    </dgm:pt>
    <dgm:pt modelId="{305BAFBD-98D7-4239-AA6A-528FE7651A9F}">
      <dgm:prSet phldrT="[Text]" custT="1"/>
      <dgm:spPr/>
      <dgm:t>
        <a:bodyPr/>
        <a:lstStyle/>
        <a:p>
          <a:r>
            <a:rPr lang="bs-Latn-BA" sz="1000" dirty="0" smtClean="0"/>
            <a:t>Reforma sudstva i unaprjeđenje policijskih snaga</a:t>
          </a:r>
          <a:endParaRPr lang="bs-Latn-BA" sz="1000" dirty="0"/>
        </a:p>
      </dgm:t>
    </dgm:pt>
    <dgm:pt modelId="{621C8944-6A19-482A-9B28-B9AAF11C52A7}" type="parTrans" cxnId="{5C61E6E6-4B00-421C-935E-8FAB7ADC4677}">
      <dgm:prSet/>
      <dgm:spPr/>
      <dgm:t>
        <a:bodyPr/>
        <a:lstStyle/>
        <a:p>
          <a:endParaRPr lang="bs-Latn-BA"/>
        </a:p>
      </dgm:t>
    </dgm:pt>
    <dgm:pt modelId="{7057D926-29FB-4D60-9560-2FB9D30130A8}" type="sibTrans" cxnId="{5C61E6E6-4B00-421C-935E-8FAB7ADC4677}">
      <dgm:prSet/>
      <dgm:spPr/>
      <dgm:t>
        <a:bodyPr/>
        <a:lstStyle/>
        <a:p>
          <a:endParaRPr lang="bs-Latn-BA"/>
        </a:p>
      </dgm:t>
    </dgm:pt>
    <dgm:pt modelId="{B91D1E95-941F-486A-B6FB-FBCB7D8A020A}">
      <dgm:prSet custT="1"/>
      <dgm:spPr/>
      <dgm:t>
        <a:bodyPr/>
        <a:lstStyle/>
        <a:p>
          <a:r>
            <a:rPr lang="bs-Latn-BA" sz="1000" dirty="0" smtClean="0"/>
            <a:t>Antikorupcijska strategija</a:t>
          </a:r>
          <a:endParaRPr lang="bs-Latn-BA" sz="1000" dirty="0"/>
        </a:p>
      </dgm:t>
    </dgm:pt>
    <dgm:pt modelId="{50A9690C-11FF-48B9-9BA4-70624CA3A2C0}" type="parTrans" cxnId="{89460669-9A1C-45C9-BFEE-5ADC97375780}">
      <dgm:prSet/>
      <dgm:spPr/>
      <dgm:t>
        <a:bodyPr/>
        <a:lstStyle/>
        <a:p>
          <a:endParaRPr lang="bs-Latn-BA"/>
        </a:p>
      </dgm:t>
    </dgm:pt>
    <dgm:pt modelId="{0687B731-4291-4E1D-823F-B6190B3A8918}" type="sibTrans" cxnId="{89460669-9A1C-45C9-BFEE-5ADC97375780}">
      <dgm:prSet/>
      <dgm:spPr/>
      <dgm:t>
        <a:bodyPr/>
        <a:lstStyle/>
        <a:p>
          <a:endParaRPr lang="bs-Latn-BA"/>
        </a:p>
      </dgm:t>
    </dgm:pt>
    <dgm:pt modelId="{98BA5FA1-D21B-46B3-AF77-71C707BF81D7}">
      <dgm:prSet custT="1"/>
      <dgm:spPr/>
      <dgm:t>
        <a:bodyPr/>
        <a:lstStyle/>
        <a:p>
          <a:r>
            <a:rPr lang="bs-Latn-BA" sz="1000" dirty="0" smtClean="0"/>
            <a:t>Strategija protiv terorizma</a:t>
          </a:r>
          <a:endParaRPr lang="bs-Latn-BA" sz="1000" dirty="0"/>
        </a:p>
      </dgm:t>
    </dgm:pt>
    <dgm:pt modelId="{626B84BE-016E-46B2-B0E4-492C4CCEF3A6}" type="parTrans" cxnId="{D9D143C2-C3E6-43E5-9EF6-04DEF8C3C099}">
      <dgm:prSet/>
      <dgm:spPr/>
      <dgm:t>
        <a:bodyPr/>
        <a:lstStyle/>
        <a:p>
          <a:endParaRPr lang="bs-Latn-BA"/>
        </a:p>
      </dgm:t>
    </dgm:pt>
    <dgm:pt modelId="{D14079CB-E3F4-403C-8F5A-DDEB0386193D}" type="sibTrans" cxnId="{D9D143C2-C3E6-43E5-9EF6-04DEF8C3C099}">
      <dgm:prSet/>
      <dgm:spPr/>
      <dgm:t>
        <a:bodyPr/>
        <a:lstStyle/>
        <a:p>
          <a:endParaRPr lang="bs-Latn-BA"/>
        </a:p>
      </dgm:t>
    </dgm:pt>
    <dgm:pt modelId="{B288CFB8-EA83-4ECB-955A-F9B10D65F051}">
      <dgm:prSet phldrT="[Text]" custT="1"/>
      <dgm:spPr/>
      <dgm:t>
        <a:bodyPr/>
        <a:lstStyle/>
        <a:p>
          <a:r>
            <a:rPr lang="bs-Latn-BA" sz="1000" dirty="0" smtClean="0"/>
            <a:t>Ograničenje novog zapošljavanja i zamrzavanje plaća </a:t>
          </a:r>
          <a:endParaRPr lang="bs-Latn-BA" sz="1000" dirty="0"/>
        </a:p>
      </dgm:t>
    </dgm:pt>
    <dgm:pt modelId="{AE2BBEFB-3B87-4F31-892B-D863EE6F2182}" type="parTrans" cxnId="{FC109B5D-7C34-4882-A6D5-5C1A1C2F090A}">
      <dgm:prSet/>
      <dgm:spPr/>
      <dgm:t>
        <a:bodyPr/>
        <a:lstStyle/>
        <a:p>
          <a:endParaRPr lang="bs-Latn-BA"/>
        </a:p>
      </dgm:t>
    </dgm:pt>
    <dgm:pt modelId="{0D51BAEE-5D39-49B4-A7DE-A81581D2D27E}" type="sibTrans" cxnId="{FC109B5D-7C34-4882-A6D5-5C1A1C2F090A}">
      <dgm:prSet/>
      <dgm:spPr/>
      <dgm:t>
        <a:bodyPr/>
        <a:lstStyle/>
        <a:p>
          <a:endParaRPr lang="bs-Latn-BA"/>
        </a:p>
      </dgm:t>
    </dgm:pt>
    <dgm:pt modelId="{CC1F2BB8-842D-43BB-BBB6-412020726E63}">
      <dgm:prSet custT="1"/>
      <dgm:spPr/>
      <dgm:t>
        <a:bodyPr/>
        <a:lstStyle/>
        <a:p>
          <a:r>
            <a:rPr lang="bs-Latn-BA" sz="1000" dirty="0" smtClean="0"/>
            <a:t>Povećanje transparentnosti javnih nabavki </a:t>
          </a:r>
          <a:endParaRPr lang="bs-Latn-BA" sz="1000" dirty="0"/>
        </a:p>
      </dgm:t>
    </dgm:pt>
    <dgm:pt modelId="{759B6396-C9BE-4369-9093-57597F780407}" type="parTrans" cxnId="{919A1DC1-76C9-40FB-AA61-9D4C17540506}">
      <dgm:prSet/>
      <dgm:spPr/>
      <dgm:t>
        <a:bodyPr/>
        <a:lstStyle/>
        <a:p>
          <a:endParaRPr lang="bs-Latn-BA"/>
        </a:p>
      </dgm:t>
    </dgm:pt>
    <dgm:pt modelId="{396CB88F-090C-493F-B538-F5017C3609B6}" type="sibTrans" cxnId="{919A1DC1-76C9-40FB-AA61-9D4C17540506}">
      <dgm:prSet/>
      <dgm:spPr/>
      <dgm:t>
        <a:bodyPr/>
        <a:lstStyle/>
        <a:p>
          <a:endParaRPr lang="bs-Latn-BA"/>
        </a:p>
      </dgm:t>
    </dgm:pt>
    <dgm:pt modelId="{80E874CB-4C73-4B55-8199-8FFB4B45DCC9}">
      <dgm:prSet custT="1"/>
      <dgm:spPr/>
      <dgm:t>
        <a:bodyPr/>
        <a:lstStyle/>
        <a:p>
          <a:r>
            <a:rPr lang="bs-Latn-BA" sz="1000" dirty="0" smtClean="0"/>
            <a:t>Zapošljavanje prema zaslugama</a:t>
          </a:r>
          <a:endParaRPr lang="bs-Latn-BA" sz="1000" dirty="0"/>
        </a:p>
      </dgm:t>
    </dgm:pt>
    <dgm:pt modelId="{1E4E5E60-3A09-4D04-9028-446A5C60F3EF}" type="parTrans" cxnId="{BDCD6505-CD76-490A-9E1B-57FF2858D69D}">
      <dgm:prSet/>
      <dgm:spPr/>
      <dgm:t>
        <a:bodyPr/>
        <a:lstStyle/>
        <a:p>
          <a:endParaRPr lang="bs-Latn-BA"/>
        </a:p>
      </dgm:t>
    </dgm:pt>
    <dgm:pt modelId="{EAD4F5EC-C2AE-4F45-A85B-13E1BB0F1724}" type="sibTrans" cxnId="{BDCD6505-CD76-490A-9E1B-57FF2858D69D}">
      <dgm:prSet/>
      <dgm:spPr/>
      <dgm:t>
        <a:bodyPr/>
        <a:lstStyle/>
        <a:p>
          <a:endParaRPr lang="bs-Latn-BA"/>
        </a:p>
      </dgm:t>
    </dgm:pt>
    <dgm:pt modelId="{FC9B4CE7-7C49-4B0E-823E-85AAC21222CD}">
      <dgm:prSet custT="1"/>
      <dgm:spPr/>
      <dgm:t>
        <a:bodyPr/>
        <a:lstStyle/>
        <a:p>
          <a:r>
            <a:rPr lang="bs-Latn-BA" sz="1200" dirty="0" smtClean="0"/>
            <a:t>Transport i energetika</a:t>
          </a:r>
          <a:endParaRPr lang="bs-Latn-BA" sz="1200" dirty="0"/>
        </a:p>
      </dgm:t>
    </dgm:pt>
    <dgm:pt modelId="{1F9D659C-EFE0-4039-91EB-BB1C30EF65C5}" type="parTrans" cxnId="{1312E6F4-2D81-4D0A-935E-7910ABDEF03F}">
      <dgm:prSet/>
      <dgm:spPr/>
      <dgm:t>
        <a:bodyPr/>
        <a:lstStyle/>
        <a:p>
          <a:endParaRPr lang="bs-Latn-BA"/>
        </a:p>
      </dgm:t>
    </dgm:pt>
    <dgm:pt modelId="{F6BC6228-C458-4282-8B78-9539446E3245}" type="sibTrans" cxnId="{1312E6F4-2D81-4D0A-935E-7910ABDEF03F}">
      <dgm:prSet/>
      <dgm:spPr/>
      <dgm:t>
        <a:bodyPr/>
        <a:lstStyle/>
        <a:p>
          <a:endParaRPr lang="bs-Latn-BA"/>
        </a:p>
      </dgm:t>
    </dgm:pt>
    <dgm:pt modelId="{E0FABFE8-DC52-456E-B3B7-E857C3D15F84}">
      <dgm:prSet custT="1"/>
      <dgm:spPr/>
      <dgm:t>
        <a:bodyPr/>
        <a:lstStyle/>
        <a:p>
          <a:r>
            <a:rPr lang="bs-Latn-BA" sz="1200" dirty="0" smtClean="0"/>
            <a:t>Zaštita od prirodnih nepogoda</a:t>
          </a:r>
          <a:endParaRPr lang="bs-Latn-BA" sz="1200" dirty="0"/>
        </a:p>
      </dgm:t>
    </dgm:pt>
    <dgm:pt modelId="{EAF06BA6-6C83-4F40-BFFD-6326F098AC51}" type="parTrans" cxnId="{D6198882-B8BF-4573-BDC9-FEB24AE9C0DE}">
      <dgm:prSet/>
      <dgm:spPr/>
      <dgm:t>
        <a:bodyPr/>
        <a:lstStyle/>
        <a:p>
          <a:endParaRPr lang="bs-Latn-BA"/>
        </a:p>
      </dgm:t>
    </dgm:pt>
    <dgm:pt modelId="{A3FD66C5-8389-41B4-8D70-0268AC244A7C}" type="sibTrans" cxnId="{D6198882-B8BF-4573-BDC9-FEB24AE9C0DE}">
      <dgm:prSet/>
      <dgm:spPr/>
      <dgm:t>
        <a:bodyPr/>
        <a:lstStyle/>
        <a:p>
          <a:endParaRPr lang="bs-Latn-BA"/>
        </a:p>
      </dgm:t>
    </dgm:pt>
    <dgm:pt modelId="{933194F4-BE00-4CB3-B489-AB683CF62B4A}">
      <dgm:prSet custT="1"/>
      <dgm:spPr/>
      <dgm:t>
        <a:bodyPr/>
        <a:lstStyle/>
        <a:p>
          <a:r>
            <a:rPr lang="bs-Latn-BA" sz="1000" dirty="0" smtClean="0"/>
            <a:t>Investicije u energetski sektor (termo i hidroelektrane)</a:t>
          </a:r>
          <a:endParaRPr lang="bs-Latn-BA" sz="1000" dirty="0"/>
        </a:p>
      </dgm:t>
    </dgm:pt>
    <dgm:pt modelId="{D7B3D448-4B99-4745-973F-4115A25F7977}" type="parTrans" cxnId="{7F26EA72-B5B7-455D-BAF7-6C622CE07423}">
      <dgm:prSet/>
      <dgm:spPr/>
      <dgm:t>
        <a:bodyPr/>
        <a:lstStyle/>
        <a:p>
          <a:endParaRPr lang="bs-Latn-BA"/>
        </a:p>
      </dgm:t>
    </dgm:pt>
    <dgm:pt modelId="{450DF5C0-62F4-4003-9E31-810B455DA2C7}" type="sibTrans" cxnId="{7F26EA72-B5B7-455D-BAF7-6C622CE07423}">
      <dgm:prSet/>
      <dgm:spPr/>
      <dgm:t>
        <a:bodyPr/>
        <a:lstStyle/>
        <a:p>
          <a:endParaRPr lang="bs-Latn-BA"/>
        </a:p>
      </dgm:t>
    </dgm:pt>
    <dgm:pt modelId="{BD3B187F-5495-4121-A0A6-8C5504039BBB}">
      <dgm:prSet custT="1"/>
      <dgm:spPr/>
      <dgm:t>
        <a:bodyPr/>
        <a:lstStyle/>
        <a:p>
          <a:r>
            <a:rPr lang="bs-Latn-BA" sz="1000" dirty="0" smtClean="0"/>
            <a:t>Energetska efikasnost</a:t>
          </a:r>
          <a:endParaRPr lang="en-US" sz="1000" dirty="0" smtClean="0"/>
        </a:p>
      </dgm:t>
    </dgm:pt>
    <dgm:pt modelId="{86B2FB36-666A-429E-A5B6-03D6BBA1EE3A}" type="parTrans" cxnId="{0988D7FB-0664-4A25-A6CE-3DE05639A4D4}">
      <dgm:prSet/>
      <dgm:spPr/>
      <dgm:t>
        <a:bodyPr/>
        <a:lstStyle/>
        <a:p>
          <a:endParaRPr lang="bs-Latn-BA"/>
        </a:p>
      </dgm:t>
    </dgm:pt>
    <dgm:pt modelId="{651D96F8-EDA7-4444-9B98-9B63FDAC29B1}" type="sibTrans" cxnId="{0988D7FB-0664-4A25-A6CE-3DE05639A4D4}">
      <dgm:prSet/>
      <dgm:spPr/>
      <dgm:t>
        <a:bodyPr/>
        <a:lstStyle/>
        <a:p>
          <a:endParaRPr lang="bs-Latn-BA"/>
        </a:p>
      </dgm:t>
    </dgm:pt>
    <dgm:pt modelId="{66CB7F4F-2CB0-4A32-A8D5-2F48B1E84558}">
      <dgm:prSet custT="1"/>
      <dgm:spPr/>
      <dgm:t>
        <a:bodyPr/>
        <a:lstStyle/>
        <a:p>
          <a:r>
            <a:rPr lang="bs-Latn-BA" sz="1000" dirty="0" smtClean="0"/>
            <a:t>Izgradnja puteva i autoputeva</a:t>
          </a:r>
          <a:endParaRPr lang="en-US" sz="1000" dirty="0" smtClean="0"/>
        </a:p>
      </dgm:t>
    </dgm:pt>
    <dgm:pt modelId="{59FD110D-EE2F-49EB-8FDB-CB33D75E788E}" type="parTrans" cxnId="{CB14A5C2-5C62-40BF-963E-20DFC2BAFF74}">
      <dgm:prSet/>
      <dgm:spPr/>
      <dgm:t>
        <a:bodyPr/>
        <a:lstStyle/>
        <a:p>
          <a:endParaRPr lang="bs-Latn-BA"/>
        </a:p>
      </dgm:t>
    </dgm:pt>
    <dgm:pt modelId="{FB3E2118-1A39-4CDA-976D-CC396A038863}" type="sibTrans" cxnId="{CB14A5C2-5C62-40BF-963E-20DFC2BAFF74}">
      <dgm:prSet/>
      <dgm:spPr/>
      <dgm:t>
        <a:bodyPr/>
        <a:lstStyle/>
        <a:p>
          <a:endParaRPr lang="bs-Latn-BA"/>
        </a:p>
      </dgm:t>
    </dgm:pt>
    <dgm:pt modelId="{F2A42A13-1497-4ED1-A320-A115C65AC45C}">
      <dgm:prSet custT="1"/>
      <dgm:spPr/>
      <dgm:t>
        <a:bodyPr/>
        <a:lstStyle/>
        <a:p>
          <a:r>
            <a:rPr lang="bs-Latn-BA" sz="1000" dirty="0" smtClean="0"/>
            <a:t>Zaštita od poplava</a:t>
          </a:r>
        </a:p>
      </dgm:t>
    </dgm:pt>
    <dgm:pt modelId="{E7AD49E5-3958-4C7B-B5E1-A4D5984F961B}" type="parTrans" cxnId="{78FCEB7F-50F6-4BDA-B84B-B335AD73BA62}">
      <dgm:prSet/>
      <dgm:spPr/>
      <dgm:t>
        <a:bodyPr/>
        <a:lstStyle/>
        <a:p>
          <a:endParaRPr lang="bs-Latn-BA"/>
        </a:p>
      </dgm:t>
    </dgm:pt>
    <dgm:pt modelId="{0B0F8104-13F1-4258-B9D4-03451F885B6C}" type="sibTrans" cxnId="{78FCEB7F-50F6-4BDA-B84B-B335AD73BA62}">
      <dgm:prSet/>
      <dgm:spPr/>
      <dgm:t>
        <a:bodyPr/>
        <a:lstStyle/>
        <a:p>
          <a:endParaRPr lang="bs-Latn-BA"/>
        </a:p>
      </dgm:t>
    </dgm:pt>
    <dgm:pt modelId="{93375495-A362-4127-9724-84798E742510}">
      <dgm:prSet custT="1"/>
      <dgm:spPr/>
      <dgm:t>
        <a:bodyPr/>
        <a:lstStyle/>
        <a:p>
          <a:endParaRPr lang="bs-Latn-BA" sz="1000" dirty="0" smtClean="0"/>
        </a:p>
      </dgm:t>
    </dgm:pt>
    <dgm:pt modelId="{7648FFFA-14D5-40F9-B13C-A5C021E8FCA4}" type="parTrans" cxnId="{D6D8B0D1-EA22-4379-8D3A-8F6A6E170282}">
      <dgm:prSet/>
      <dgm:spPr/>
      <dgm:t>
        <a:bodyPr/>
        <a:lstStyle/>
        <a:p>
          <a:endParaRPr lang="bs-Latn-BA"/>
        </a:p>
      </dgm:t>
    </dgm:pt>
    <dgm:pt modelId="{BF9A994B-FC04-4B02-843E-2D5065FC05A0}" type="sibTrans" cxnId="{D6D8B0D1-EA22-4379-8D3A-8F6A6E170282}">
      <dgm:prSet/>
      <dgm:spPr/>
      <dgm:t>
        <a:bodyPr/>
        <a:lstStyle/>
        <a:p>
          <a:endParaRPr lang="bs-Latn-BA"/>
        </a:p>
      </dgm:t>
    </dgm:pt>
    <dgm:pt modelId="{DDE58430-2EDC-46D6-AD38-D096F5359315}" type="pres">
      <dgm:prSet presAssocID="{0B101932-F2AD-40BD-BEC5-EF4872A17C35}" presName="Name0" presStyleCnt="0">
        <dgm:presLayoutVars>
          <dgm:dir/>
        </dgm:presLayoutVars>
      </dgm:prSet>
      <dgm:spPr/>
      <dgm:t>
        <a:bodyPr/>
        <a:lstStyle/>
        <a:p>
          <a:endParaRPr lang="bs-Latn-BA"/>
        </a:p>
      </dgm:t>
    </dgm:pt>
    <dgm:pt modelId="{B4F84691-8700-4207-AEE2-3ADF83D02B9D}" type="pres">
      <dgm:prSet presAssocID="{AD7DA8B0-F575-443E-8883-11D1DDCB3B30}" presName="composite" presStyleCnt="0"/>
      <dgm:spPr/>
    </dgm:pt>
    <dgm:pt modelId="{15FB62EB-16C4-4307-A7C0-36150B831754}" type="pres">
      <dgm:prSet presAssocID="{AD7DA8B0-F575-443E-8883-11D1DDCB3B30}" presName="Accent" presStyleLbl="alignAcc1" presStyleIdx="0" presStyleCnt="8"/>
      <dgm:spPr/>
    </dgm:pt>
    <dgm:pt modelId="{46DE270C-3F06-4FBF-8F16-2C31411920FD}" type="pres">
      <dgm:prSet presAssocID="{AD7DA8B0-F575-443E-8883-11D1DDCB3B30}" presName="Image" presStyleLbl="node1" presStyleIdx="0" presStyleCnt="8" custLinFactNeighborX="497" custLinFactNeighborY="23481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</dgm:spPr>
      <dgm:t>
        <a:bodyPr/>
        <a:lstStyle/>
        <a:p>
          <a:endParaRPr lang="bs-Latn-BA"/>
        </a:p>
      </dgm:t>
    </dgm:pt>
    <dgm:pt modelId="{FD1EAA72-4071-487B-BE3A-2D6095A58942}" type="pres">
      <dgm:prSet presAssocID="{AD7DA8B0-F575-443E-8883-11D1DDCB3B30}" presName="Child" presStyleLbl="revTx" presStyleIdx="0" presStyleCnt="8" custLinFactNeighborX="497" custLinFactNeighborY="24252">
        <dgm:presLayoutVars>
          <dgm:bulletEnabled val="1"/>
        </dgm:presLayoutVars>
      </dgm:prSet>
      <dgm:spPr/>
      <dgm:t>
        <a:bodyPr/>
        <a:lstStyle/>
        <a:p>
          <a:endParaRPr lang="bs-Latn-BA"/>
        </a:p>
      </dgm:t>
    </dgm:pt>
    <dgm:pt modelId="{46DCFF27-795B-416B-B544-96272A3C7190}" type="pres">
      <dgm:prSet presAssocID="{AD7DA8B0-F575-443E-8883-11D1DDCB3B30}" presName="Parent" presStyleLbl="alignNode1" presStyleIdx="0" presStyleCnt="8" custScaleY="255311">
        <dgm:presLayoutVars>
          <dgm:bulletEnabled val="1"/>
        </dgm:presLayoutVars>
      </dgm:prSet>
      <dgm:spPr/>
      <dgm:t>
        <a:bodyPr/>
        <a:lstStyle/>
        <a:p>
          <a:endParaRPr lang="bs-Latn-BA"/>
        </a:p>
      </dgm:t>
    </dgm:pt>
    <dgm:pt modelId="{6B6A0DB4-AD4C-4031-BE28-E5833034F8C7}" type="pres">
      <dgm:prSet presAssocID="{BA96DCCD-0D88-499C-94E8-0D576CA839A2}" presName="sibTrans" presStyleCnt="0"/>
      <dgm:spPr/>
    </dgm:pt>
    <dgm:pt modelId="{13A39EC5-9744-45A7-B747-460CE6E363CA}" type="pres">
      <dgm:prSet presAssocID="{FA23F70D-FDC0-444C-B5D2-A790B28FA8CC}" presName="composite" presStyleCnt="0"/>
      <dgm:spPr/>
    </dgm:pt>
    <dgm:pt modelId="{DF2BFD13-C3C6-48A2-A5DD-B5949D4EF9AB}" type="pres">
      <dgm:prSet presAssocID="{FA23F70D-FDC0-444C-B5D2-A790B28FA8CC}" presName="Accent" presStyleLbl="alignAcc1" presStyleIdx="1" presStyleCnt="8"/>
      <dgm:spPr/>
    </dgm:pt>
    <dgm:pt modelId="{A457129E-3A20-47A8-B9F6-D0E8372D1BB8}" type="pres">
      <dgm:prSet presAssocID="{FA23F70D-FDC0-444C-B5D2-A790B28FA8CC}" presName="Image" presStyleLbl="node1" presStyleIdx="1" presStyleCnt="8" custLinFactNeighborX="3834" custLinFactNeighborY="24157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</dgm:spPr>
      <dgm:t>
        <a:bodyPr/>
        <a:lstStyle/>
        <a:p>
          <a:endParaRPr lang="bs-Latn-BA"/>
        </a:p>
      </dgm:t>
    </dgm:pt>
    <dgm:pt modelId="{4C65B118-68C6-4886-8F0F-D87F6EF3FE3F}" type="pres">
      <dgm:prSet presAssocID="{FA23F70D-FDC0-444C-B5D2-A790B28FA8CC}" presName="Child" presStyleLbl="revTx" presStyleIdx="1" presStyleCnt="8" custLinFactNeighborX="3834" custLinFactNeighborY="18781">
        <dgm:presLayoutVars>
          <dgm:bulletEnabled val="1"/>
        </dgm:presLayoutVars>
      </dgm:prSet>
      <dgm:spPr/>
      <dgm:t>
        <a:bodyPr/>
        <a:lstStyle/>
        <a:p>
          <a:endParaRPr lang="bs-Latn-BA"/>
        </a:p>
      </dgm:t>
    </dgm:pt>
    <dgm:pt modelId="{0DF7786B-1EBC-46D7-BC79-13E81017E3FF}" type="pres">
      <dgm:prSet presAssocID="{FA23F70D-FDC0-444C-B5D2-A790B28FA8CC}" presName="Parent" presStyleLbl="alignNode1" presStyleIdx="1" presStyleCnt="8" custScaleY="249835">
        <dgm:presLayoutVars>
          <dgm:bulletEnabled val="1"/>
        </dgm:presLayoutVars>
      </dgm:prSet>
      <dgm:spPr/>
      <dgm:t>
        <a:bodyPr/>
        <a:lstStyle/>
        <a:p>
          <a:endParaRPr lang="bs-Latn-BA"/>
        </a:p>
      </dgm:t>
    </dgm:pt>
    <dgm:pt modelId="{6152E26F-A68E-4908-9170-A653A6B4AD17}" type="pres">
      <dgm:prSet presAssocID="{5132B3CD-66A7-454F-95B5-C2E0F7BD7BDD}" presName="sibTrans" presStyleCnt="0"/>
      <dgm:spPr/>
    </dgm:pt>
    <dgm:pt modelId="{3F8BE954-78B2-4798-949C-693814E51179}" type="pres">
      <dgm:prSet presAssocID="{F935B2AE-F8A6-412B-9A63-DA119A690EA3}" presName="composite" presStyleCnt="0"/>
      <dgm:spPr/>
    </dgm:pt>
    <dgm:pt modelId="{20307830-0EA8-4588-B284-BBE602E7233C}" type="pres">
      <dgm:prSet presAssocID="{F935B2AE-F8A6-412B-9A63-DA119A690EA3}" presName="Accent" presStyleLbl="alignAcc1" presStyleIdx="2" presStyleCnt="8"/>
      <dgm:spPr/>
    </dgm:pt>
    <dgm:pt modelId="{3BFDA52F-1F11-4BA7-888B-3846DA96373A}" type="pres">
      <dgm:prSet presAssocID="{F935B2AE-F8A6-412B-9A63-DA119A690EA3}" presName="Image" presStyleLbl="node1" presStyleIdx="2" presStyleCnt="8" custLinFactNeighborX="1218" custLinFactNeighborY="23576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bs-Latn-BA"/>
        </a:p>
      </dgm:t>
    </dgm:pt>
    <dgm:pt modelId="{D6FEEE92-6A14-4AD8-8137-3C4FF7132D0C}" type="pres">
      <dgm:prSet presAssocID="{F935B2AE-F8A6-412B-9A63-DA119A690EA3}" presName="Child" presStyleLbl="revTx" presStyleIdx="2" presStyleCnt="8" custLinFactNeighborX="1218" custLinFactNeighborY="24335">
        <dgm:presLayoutVars>
          <dgm:bulletEnabled val="1"/>
        </dgm:presLayoutVars>
      </dgm:prSet>
      <dgm:spPr/>
      <dgm:t>
        <a:bodyPr/>
        <a:lstStyle/>
        <a:p>
          <a:endParaRPr lang="bs-Latn-BA"/>
        </a:p>
      </dgm:t>
    </dgm:pt>
    <dgm:pt modelId="{486E9DC1-0A9A-403B-89BC-C13570C0D443}" type="pres">
      <dgm:prSet presAssocID="{F935B2AE-F8A6-412B-9A63-DA119A690EA3}" presName="Parent" presStyleLbl="alignNode1" presStyleIdx="2" presStyleCnt="8" custScaleY="254540">
        <dgm:presLayoutVars>
          <dgm:bulletEnabled val="1"/>
        </dgm:presLayoutVars>
      </dgm:prSet>
      <dgm:spPr/>
      <dgm:t>
        <a:bodyPr/>
        <a:lstStyle/>
        <a:p>
          <a:endParaRPr lang="bs-Latn-BA"/>
        </a:p>
      </dgm:t>
    </dgm:pt>
    <dgm:pt modelId="{B0EE929F-875E-4C75-B099-E0776BDBAC8B}" type="pres">
      <dgm:prSet presAssocID="{C5DCA79E-F309-404B-A461-CE1AF84B1CED}" presName="sibTrans" presStyleCnt="0"/>
      <dgm:spPr/>
    </dgm:pt>
    <dgm:pt modelId="{3557471C-C1DA-42C7-A006-CFBABF9E6549}" type="pres">
      <dgm:prSet presAssocID="{287BC559-05E8-42A9-B34C-7DB842F7B882}" presName="composite" presStyleCnt="0"/>
      <dgm:spPr/>
    </dgm:pt>
    <dgm:pt modelId="{E6984D4A-9AF8-489C-97C1-88720222B58A}" type="pres">
      <dgm:prSet presAssocID="{287BC559-05E8-42A9-B34C-7DB842F7B882}" presName="Accent" presStyleLbl="alignAcc1" presStyleIdx="3" presStyleCnt="8"/>
      <dgm:spPr/>
    </dgm:pt>
    <dgm:pt modelId="{DF78F4DB-7360-4838-AC86-94C14E238CC2}" type="pres">
      <dgm:prSet presAssocID="{287BC559-05E8-42A9-B34C-7DB842F7B882}" presName="Image" presStyleLbl="node1" presStyleIdx="3" presStyleCnt="8" custLinFactNeighborX="-1398" custLinFactNeighborY="22377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</dgm:spPr>
      <dgm:t>
        <a:bodyPr/>
        <a:lstStyle/>
        <a:p>
          <a:endParaRPr lang="bs-Latn-BA"/>
        </a:p>
      </dgm:t>
    </dgm:pt>
    <dgm:pt modelId="{8E225CD8-971D-4E24-96DD-DB2D5FEFC4CC}" type="pres">
      <dgm:prSet presAssocID="{287BC559-05E8-42A9-B34C-7DB842F7B882}" presName="Child" presStyleLbl="revTx" presStyleIdx="3" presStyleCnt="8" custLinFactNeighborX="-3399" custLinFactNeighborY="24548">
        <dgm:presLayoutVars>
          <dgm:bulletEnabled val="1"/>
        </dgm:presLayoutVars>
      </dgm:prSet>
      <dgm:spPr/>
      <dgm:t>
        <a:bodyPr/>
        <a:lstStyle/>
        <a:p>
          <a:endParaRPr lang="bs-Latn-BA"/>
        </a:p>
      </dgm:t>
    </dgm:pt>
    <dgm:pt modelId="{B6EFD3B9-6D03-435F-8AC2-372079C57634}" type="pres">
      <dgm:prSet presAssocID="{287BC559-05E8-42A9-B34C-7DB842F7B882}" presName="Parent" presStyleLbl="alignNode1" presStyleIdx="3" presStyleCnt="8" custScaleY="264253">
        <dgm:presLayoutVars>
          <dgm:bulletEnabled val="1"/>
        </dgm:presLayoutVars>
      </dgm:prSet>
      <dgm:spPr/>
      <dgm:t>
        <a:bodyPr/>
        <a:lstStyle/>
        <a:p>
          <a:endParaRPr lang="bs-Latn-BA"/>
        </a:p>
      </dgm:t>
    </dgm:pt>
    <dgm:pt modelId="{58F5C5CF-8FF2-4C35-95F4-0A76C3DDBEC3}" type="pres">
      <dgm:prSet presAssocID="{6C1E2943-D4B9-4A88-9C20-ADDC78407104}" presName="sibTrans" presStyleCnt="0"/>
      <dgm:spPr/>
    </dgm:pt>
    <dgm:pt modelId="{CD990671-AAB6-4EE5-9948-85F73461CE53}" type="pres">
      <dgm:prSet presAssocID="{D5C2EC94-E80D-4C11-8ABD-3E0B19FB1D54}" presName="composite" presStyleCnt="0"/>
      <dgm:spPr/>
    </dgm:pt>
    <dgm:pt modelId="{3CFCA2FB-561C-4A06-9716-7027F8D801A4}" type="pres">
      <dgm:prSet presAssocID="{D5C2EC94-E80D-4C11-8ABD-3E0B19FB1D54}" presName="Accent" presStyleLbl="alignAcc1" presStyleIdx="4" presStyleCnt="8"/>
      <dgm:spPr/>
    </dgm:pt>
    <dgm:pt modelId="{77B85E22-B671-48D2-88CE-A3F22CF531B0}" type="pres">
      <dgm:prSet presAssocID="{D5C2EC94-E80D-4C11-8ABD-3E0B19FB1D54}" presName="Image" presStyleLbl="node1" presStyleIdx="4" presStyleCnt="8" custLinFactNeighborX="2663" custLinFactNeighborY="20271"/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</dgm:spPr>
      <dgm:t>
        <a:bodyPr/>
        <a:lstStyle/>
        <a:p>
          <a:endParaRPr lang="bs-Latn-BA"/>
        </a:p>
      </dgm:t>
    </dgm:pt>
    <dgm:pt modelId="{108B1015-4CA3-439C-9CF1-DA0C1F5DA53D}" type="pres">
      <dgm:prSet presAssocID="{D5C2EC94-E80D-4C11-8ABD-3E0B19FB1D54}" presName="Child" presStyleLbl="revTx" presStyleIdx="4" presStyleCnt="8" custLinFactNeighborX="2663" custLinFactNeighborY="19955">
        <dgm:presLayoutVars>
          <dgm:bulletEnabled val="1"/>
        </dgm:presLayoutVars>
      </dgm:prSet>
      <dgm:spPr/>
      <dgm:t>
        <a:bodyPr/>
        <a:lstStyle/>
        <a:p>
          <a:endParaRPr lang="bs-Latn-BA"/>
        </a:p>
      </dgm:t>
    </dgm:pt>
    <dgm:pt modelId="{A4AA86C8-6B7D-4306-B430-1E5CC3D415B9}" type="pres">
      <dgm:prSet presAssocID="{D5C2EC94-E80D-4C11-8ABD-3E0B19FB1D54}" presName="Parent" presStyleLbl="alignNode1" presStyleIdx="4" presStyleCnt="8" custScaleY="269070">
        <dgm:presLayoutVars>
          <dgm:bulletEnabled val="1"/>
        </dgm:presLayoutVars>
      </dgm:prSet>
      <dgm:spPr/>
      <dgm:t>
        <a:bodyPr/>
        <a:lstStyle/>
        <a:p>
          <a:endParaRPr lang="bs-Latn-BA"/>
        </a:p>
      </dgm:t>
    </dgm:pt>
    <dgm:pt modelId="{9068DA66-B4ED-4EEC-B859-B9C4870874E6}" type="pres">
      <dgm:prSet presAssocID="{C201D7D0-EA37-4C94-8D75-94723D97B4E5}" presName="sibTrans" presStyleCnt="0"/>
      <dgm:spPr/>
    </dgm:pt>
    <dgm:pt modelId="{C9370BF9-BD9C-40A4-9A77-28296F0F79FB}" type="pres">
      <dgm:prSet presAssocID="{05657B79-D5F3-4640-9258-AC12E093D9D6}" presName="composite" presStyleCnt="0"/>
      <dgm:spPr/>
    </dgm:pt>
    <dgm:pt modelId="{D4C7A83E-89B1-4817-A220-B9045514D96A}" type="pres">
      <dgm:prSet presAssocID="{05657B79-D5F3-4640-9258-AC12E093D9D6}" presName="Accent" presStyleLbl="alignAcc1" presStyleIdx="5" presStyleCnt="8"/>
      <dgm:spPr/>
    </dgm:pt>
    <dgm:pt modelId="{4A1EB5B2-85DA-438D-BAF3-0AB4296ED992}" type="pres">
      <dgm:prSet presAssocID="{05657B79-D5F3-4640-9258-AC12E093D9D6}" presName="Image" presStyleLbl="node1" presStyleIdx="5" presStyleCnt="8" custLinFactNeighborX="741" custLinFactNeighborY="20271"/>
      <dgm:spPr>
        <a:blipFill rotWithShape="1">
          <a:blip xmlns:r="http://schemas.openxmlformats.org/officeDocument/2006/relationships" r:embed="rId6"/>
          <a:stretch>
            <a:fillRect/>
          </a:stretch>
        </a:blipFill>
      </dgm:spPr>
      <dgm:t>
        <a:bodyPr/>
        <a:lstStyle/>
        <a:p>
          <a:endParaRPr lang="bs-Latn-BA"/>
        </a:p>
      </dgm:t>
    </dgm:pt>
    <dgm:pt modelId="{111DD0C4-D0F1-4FC6-8C0E-2C8E4471A806}" type="pres">
      <dgm:prSet presAssocID="{05657B79-D5F3-4640-9258-AC12E093D9D6}" presName="Child" presStyleLbl="revTx" presStyleIdx="5" presStyleCnt="8" custScaleY="143808" custLinFactNeighborX="741" custLinFactNeighborY="39033">
        <dgm:presLayoutVars>
          <dgm:bulletEnabled val="1"/>
        </dgm:presLayoutVars>
      </dgm:prSet>
      <dgm:spPr/>
      <dgm:t>
        <a:bodyPr/>
        <a:lstStyle/>
        <a:p>
          <a:endParaRPr lang="bs-Latn-BA"/>
        </a:p>
      </dgm:t>
    </dgm:pt>
    <dgm:pt modelId="{406A2424-E972-44B0-8848-1BC6065FEA68}" type="pres">
      <dgm:prSet presAssocID="{05657B79-D5F3-4640-9258-AC12E093D9D6}" presName="Parent" presStyleLbl="alignNode1" presStyleIdx="5" presStyleCnt="8" custScaleY="292327">
        <dgm:presLayoutVars>
          <dgm:bulletEnabled val="1"/>
        </dgm:presLayoutVars>
      </dgm:prSet>
      <dgm:spPr/>
      <dgm:t>
        <a:bodyPr/>
        <a:lstStyle/>
        <a:p>
          <a:endParaRPr lang="bs-Latn-BA"/>
        </a:p>
      </dgm:t>
    </dgm:pt>
    <dgm:pt modelId="{D80DD12F-B80B-4849-B8BD-2F1A1E7E7230}" type="pres">
      <dgm:prSet presAssocID="{66DAC3B7-7B92-4C04-869B-AA591FDA6241}" presName="sibTrans" presStyleCnt="0"/>
      <dgm:spPr/>
    </dgm:pt>
    <dgm:pt modelId="{26A8E46A-350F-48B2-A2A1-D8AC3978FD24}" type="pres">
      <dgm:prSet presAssocID="{FC9B4CE7-7C49-4B0E-823E-85AAC21222CD}" presName="composite" presStyleCnt="0"/>
      <dgm:spPr/>
    </dgm:pt>
    <dgm:pt modelId="{F1DF16A6-0B56-4980-B1B3-19D49CACE255}" type="pres">
      <dgm:prSet presAssocID="{FC9B4CE7-7C49-4B0E-823E-85AAC21222CD}" presName="Accent" presStyleLbl="alignAcc1" presStyleIdx="6" presStyleCnt="8"/>
      <dgm:spPr/>
    </dgm:pt>
    <dgm:pt modelId="{3B1E4048-1C5C-4479-B87E-5D3D8A4A751B}" type="pres">
      <dgm:prSet presAssocID="{FC9B4CE7-7C49-4B0E-823E-85AAC21222CD}" presName="Image" presStyleLbl="node1" presStyleIdx="6" presStyleCnt="8" custScaleY="107808" custLinFactNeighborX="-1181" custLinFactNeighborY="23026"/>
      <dgm:spPr>
        <a:blipFill>
          <a:blip xmlns:r="http://schemas.openxmlformats.org/officeDocument/2006/relationships"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6000" b="-26000"/>
          </a:stretch>
        </a:blipFill>
      </dgm:spPr>
      <dgm:t>
        <a:bodyPr/>
        <a:lstStyle/>
        <a:p>
          <a:endParaRPr lang="bs-Latn-BA"/>
        </a:p>
      </dgm:t>
    </dgm:pt>
    <dgm:pt modelId="{AF964BE6-9BA5-412D-992F-777817766B73}" type="pres">
      <dgm:prSet presAssocID="{FC9B4CE7-7C49-4B0E-823E-85AAC21222CD}" presName="Child" presStyleLbl="revTx" presStyleIdx="6" presStyleCnt="8" custLinFactNeighborX="-1180" custLinFactNeighborY="24604">
        <dgm:presLayoutVars>
          <dgm:bulletEnabled val="1"/>
        </dgm:presLayoutVars>
      </dgm:prSet>
      <dgm:spPr/>
      <dgm:t>
        <a:bodyPr/>
        <a:lstStyle/>
        <a:p>
          <a:endParaRPr lang="bs-Latn-BA"/>
        </a:p>
      </dgm:t>
    </dgm:pt>
    <dgm:pt modelId="{17A8A2CE-2D65-42C6-97E8-68AB7C601999}" type="pres">
      <dgm:prSet presAssocID="{FC9B4CE7-7C49-4B0E-823E-85AAC21222CD}" presName="Parent" presStyleLbl="alignNode1" presStyleIdx="6" presStyleCnt="8" custScaleY="240695">
        <dgm:presLayoutVars>
          <dgm:bulletEnabled val="1"/>
        </dgm:presLayoutVars>
      </dgm:prSet>
      <dgm:spPr/>
      <dgm:t>
        <a:bodyPr/>
        <a:lstStyle/>
        <a:p>
          <a:endParaRPr lang="bs-Latn-BA"/>
        </a:p>
      </dgm:t>
    </dgm:pt>
    <dgm:pt modelId="{A2A93B84-5206-463D-9489-0D17D7A26743}" type="pres">
      <dgm:prSet presAssocID="{F6BC6228-C458-4282-8B78-9539446E3245}" presName="sibTrans" presStyleCnt="0"/>
      <dgm:spPr/>
    </dgm:pt>
    <dgm:pt modelId="{8C191ECE-8B90-4A56-B29B-3F82E0C4DFF2}" type="pres">
      <dgm:prSet presAssocID="{E0FABFE8-DC52-456E-B3B7-E857C3D15F84}" presName="composite" presStyleCnt="0"/>
      <dgm:spPr/>
    </dgm:pt>
    <dgm:pt modelId="{D922470A-5271-451D-BA0D-5412722FA24D}" type="pres">
      <dgm:prSet presAssocID="{E0FABFE8-DC52-456E-B3B7-E857C3D15F84}" presName="Accent" presStyleLbl="alignAcc1" presStyleIdx="7" presStyleCnt="8"/>
      <dgm:spPr/>
    </dgm:pt>
    <dgm:pt modelId="{945E6ED3-DE96-4AA7-A837-4DA0B7EB50C7}" type="pres">
      <dgm:prSet presAssocID="{E0FABFE8-DC52-456E-B3B7-E857C3D15F84}" presName="Image" presStyleLbl="node1" presStyleIdx="7" presStyleCnt="8" custLinFactNeighborX="-1825" custLinFactNeighborY="27161"/>
      <dgm:spPr>
        <a:blipFill>
          <a:blip xmlns:r="http://schemas.openxmlformats.org/officeDocument/2006/relationships"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</dgm:spPr>
      <dgm:t>
        <a:bodyPr/>
        <a:lstStyle/>
        <a:p>
          <a:endParaRPr lang="bs-Latn-BA"/>
        </a:p>
      </dgm:t>
    </dgm:pt>
    <dgm:pt modelId="{8C5A1801-0AEF-45A1-8396-7EC427D43368}" type="pres">
      <dgm:prSet presAssocID="{E0FABFE8-DC52-456E-B3B7-E857C3D15F84}" presName="Child" presStyleLbl="revTx" presStyleIdx="7" presStyleCnt="8" custLinFactNeighborX="684" custLinFactNeighborY="16579">
        <dgm:presLayoutVars>
          <dgm:bulletEnabled val="1"/>
        </dgm:presLayoutVars>
      </dgm:prSet>
      <dgm:spPr/>
      <dgm:t>
        <a:bodyPr/>
        <a:lstStyle/>
        <a:p>
          <a:endParaRPr lang="bs-Latn-BA"/>
        </a:p>
      </dgm:t>
    </dgm:pt>
    <dgm:pt modelId="{8E0D230F-B75F-4398-B799-B046DB27487C}" type="pres">
      <dgm:prSet presAssocID="{E0FABFE8-DC52-456E-B3B7-E857C3D15F84}" presName="Parent" presStyleLbl="alignNode1" presStyleIdx="7" presStyleCnt="8" custScaleY="251159">
        <dgm:presLayoutVars>
          <dgm:bulletEnabled val="1"/>
        </dgm:presLayoutVars>
      </dgm:prSet>
      <dgm:spPr/>
      <dgm:t>
        <a:bodyPr/>
        <a:lstStyle/>
        <a:p>
          <a:endParaRPr lang="bs-Latn-BA"/>
        </a:p>
      </dgm:t>
    </dgm:pt>
  </dgm:ptLst>
  <dgm:cxnLst>
    <dgm:cxn modelId="{E895AD0E-17BA-4890-BF7D-C74D5B7DEE16}" srcId="{0B101932-F2AD-40BD-BEC5-EF4872A17C35}" destId="{D5C2EC94-E80D-4C11-8ABD-3E0B19FB1D54}" srcOrd="4" destOrd="0" parTransId="{A39B2289-67C3-4086-BDF6-5A9A19FDAC82}" sibTransId="{C201D7D0-EA37-4C94-8D75-94723D97B4E5}"/>
    <dgm:cxn modelId="{00A26A1C-238D-4F0B-93B7-B924A918AB49}" type="presOf" srcId="{98BA5FA1-D21B-46B3-AF77-71C707BF81D7}" destId="{108B1015-4CA3-439C-9CF1-DA0C1F5DA53D}" srcOrd="0" destOrd="2" presId="urn:microsoft.com/office/officeart/2008/layout/TitlePictureLineup"/>
    <dgm:cxn modelId="{00A05741-E585-4652-80AB-9068B6A94F7D}" type="presOf" srcId="{66CB7F4F-2CB0-4A32-A8D5-2F48B1E84558}" destId="{AF964BE6-9BA5-412D-992F-777817766B73}" srcOrd="0" destOrd="2" presId="urn:microsoft.com/office/officeart/2008/layout/TitlePictureLineup"/>
    <dgm:cxn modelId="{BEC02680-C415-4868-B440-39CEDCE423DD}" srcId="{FA23F70D-FDC0-444C-B5D2-A790B28FA8CC}" destId="{59B6A2F1-D2EC-44DD-9CA9-7D0937D68915}" srcOrd="1" destOrd="0" parTransId="{0CCAA299-EFD8-40CA-B909-EB4CBB1491B8}" sibTransId="{AE0239C7-07DE-4412-8308-F2FBF5944A72}"/>
    <dgm:cxn modelId="{FC109B5D-7C34-4882-A6D5-5C1A1C2F090A}" srcId="{05657B79-D5F3-4640-9258-AC12E093D9D6}" destId="{B288CFB8-EA83-4ECB-955A-F9B10D65F051}" srcOrd="0" destOrd="0" parTransId="{AE2BBEFB-3B87-4F31-892B-D863EE6F2182}" sibTransId="{0D51BAEE-5D39-49B4-A7DE-A81581D2D27E}"/>
    <dgm:cxn modelId="{496CCE89-AFCA-407C-A71B-E5BC397C0BB5}" type="presOf" srcId="{5BA0D7EF-DD28-4FA4-89A6-A7E39F818A08}" destId="{4C65B118-68C6-4886-8F0F-D87F6EF3FE3F}" srcOrd="0" destOrd="3" presId="urn:microsoft.com/office/officeart/2008/layout/TitlePictureLineup"/>
    <dgm:cxn modelId="{DCFE6BD2-1FB4-4787-BE6C-B7C874D7C650}" type="presOf" srcId="{265E2DF8-ABA7-4A5F-A426-F086766DBE31}" destId="{FD1EAA72-4071-487B-BE3A-2D6095A58942}" srcOrd="0" destOrd="0" presId="urn:microsoft.com/office/officeart/2008/layout/TitlePictureLineup"/>
    <dgm:cxn modelId="{919A1DC1-76C9-40FB-AA61-9D4C17540506}" srcId="{05657B79-D5F3-4640-9258-AC12E093D9D6}" destId="{CC1F2BB8-842D-43BB-BBB6-412020726E63}" srcOrd="1" destOrd="0" parTransId="{759B6396-C9BE-4369-9093-57597F780407}" sibTransId="{396CB88F-090C-493F-B538-F5017C3609B6}"/>
    <dgm:cxn modelId="{B4349713-D8F5-4AEA-8DBD-976977EFC665}" type="presOf" srcId="{311B8FBA-5F7C-4333-9BEA-F24BF1FE00EB}" destId="{D6FEEE92-6A14-4AD8-8137-3C4FF7132D0C}" srcOrd="0" destOrd="1" presId="urn:microsoft.com/office/officeart/2008/layout/TitlePictureLineup"/>
    <dgm:cxn modelId="{42475B16-989D-43FA-B25D-68DA1DE18F3C}" srcId="{287BC559-05E8-42A9-B34C-7DB842F7B882}" destId="{B6D9CDA2-D1B0-4843-993C-6EEC39326E4D}" srcOrd="0" destOrd="0" parTransId="{93900DA0-2150-47A3-986B-3678E97AB8A7}" sibTransId="{63148F5E-E81F-482F-ACAE-E36CEC4AE3B3}"/>
    <dgm:cxn modelId="{DA53392A-2C22-4D7F-A85F-6B7154E87505}" type="presOf" srcId="{F935B2AE-F8A6-412B-9A63-DA119A690EA3}" destId="{486E9DC1-0A9A-403B-89BC-C13570C0D443}" srcOrd="0" destOrd="0" presId="urn:microsoft.com/office/officeart/2008/layout/TitlePictureLineup"/>
    <dgm:cxn modelId="{FC7AFAC1-A677-4575-88F5-D8CDB5A54353}" srcId="{0B101932-F2AD-40BD-BEC5-EF4872A17C35}" destId="{AD7DA8B0-F575-443E-8883-11D1DDCB3B30}" srcOrd="0" destOrd="0" parTransId="{885F416A-645D-4C28-8F2E-A9F9BFD08F07}" sibTransId="{BA96DCCD-0D88-499C-94E8-0D576CA839A2}"/>
    <dgm:cxn modelId="{1312E6F4-2D81-4D0A-935E-7910ABDEF03F}" srcId="{0B101932-F2AD-40BD-BEC5-EF4872A17C35}" destId="{FC9B4CE7-7C49-4B0E-823E-85AAC21222CD}" srcOrd="6" destOrd="0" parTransId="{1F9D659C-EFE0-4039-91EB-BB1C30EF65C5}" sibTransId="{F6BC6228-C458-4282-8B78-9539446E3245}"/>
    <dgm:cxn modelId="{961B0575-4A0A-4B46-AEFB-8A983A98C2B6}" type="presOf" srcId="{F2A42A13-1497-4ED1-A320-A115C65AC45C}" destId="{8C5A1801-0AEF-45A1-8396-7EC427D43368}" srcOrd="0" destOrd="1" presId="urn:microsoft.com/office/officeart/2008/layout/TitlePictureLineup"/>
    <dgm:cxn modelId="{91900A6C-C109-4835-A668-9007E4B29E3F}" srcId="{0B101932-F2AD-40BD-BEC5-EF4872A17C35}" destId="{F935B2AE-F8A6-412B-9A63-DA119A690EA3}" srcOrd="2" destOrd="0" parTransId="{D7865A5B-F27B-490E-8CF0-B222FDDF2202}" sibTransId="{C5DCA79E-F309-404B-A461-CE1AF84B1CED}"/>
    <dgm:cxn modelId="{D6D8B0D1-EA22-4379-8D3A-8F6A6E170282}" srcId="{E0FABFE8-DC52-456E-B3B7-E857C3D15F84}" destId="{93375495-A362-4127-9724-84798E742510}" srcOrd="0" destOrd="0" parTransId="{7648FFFA-14D5-40F9-B13C-A5C021E8FCA4}" sibTransId="{BF9A994B-FC04-4B02-843E-2D5065FC05A0}"/>
    <dgm:cxn modelId="{DD694716-BA79-43B9-B6C0-B47859DE72BD}" srcId="{287BC559-05E8-42A9-B34C-7DB842F7B882}" destId="{5C592FA3-B7CB-400E-9011-1EF639D98B03}" srcOrd="2" destOrd="0" parTransId="{CA196CC4-8341-4991-B410-E66E6EA287B7}" sibTransId="{97C65015-D2C7-4264-9EAC-E5A2EDAAEA0F}"/>
    <dgm:cxn modelId="{D807E099-1BB6-49D1-B164-5335A82F2F43}" srcId="{0B101932-F2AD-40BD-BEC5-EF4872A17C35}" destId="{287BC559-05E8-42A9-B34C-7DB842F7B882}" srcOrd="3" destOrd="0" parTransId="{C4C72298-264A-409F-84CC-3F14790B9D35}" sibTransId="{6C1E2943-D4B9-4A88-9C20-ADDC78407104}"/>
    <dgm:cxn modelId="{3010057C-630D-4FF2-B3F4-CDCCAC52DBDA}" srcId="{AD7DA8B0-F575-443E-8883-11D1DDCB3B30}" destId="{92236A3C-5F71-4680-9238-C2072F3A940E}" srcOrd="3" destOrd="0" parTransId="{CC7ACC47-23BC-4E51-B0FF-4A7719718A25}" sibTransId="{62528A05-2F29-4AAC-96D4-4982D91CF9EC}"/>
    <dgm:cxn modelId="{89460669-9A1C-45C9-BFEE-5ADC97375780}" srcId="{D5C2EC94-E80D-4C11-8ABD-3E0B19FB1D54}" destId="{B91D1E95-941F-486A-B6FB-FBCB7D8A020A}" srcOrd="1" destOrd="0" parTransId="{50A9690C-11FF-48B9-9BA4-70624CA3A2C0}" sibTransId="{0687B731-4291-4E1D-823F-B6190B3A8918}"/>
    <dgm:cxn modelId="{E53F210B-5F38-4A56-A506-DCA489526AA5}" type="presOf" srcId="{E3F1A725-8113-4896-B220-BE5BE547E859}" destId="{4C65B118-68C6-4886-8F0F-D87F6EF3FE3F}" srcOrd="0" destOrd="0" presId="urn:microsoft.com/office/officeart/2008/layout/TitlePictureLineup"/>
    <dgm:cxn modelId="{A3FBC78F-7FB9-4B63-B512-630E842BBF7B}" type="presOf" srcId="{8778FA08-F8AF-4D01-A43B-E319E7FE63B5}" destId="{FD1EAA72-4071-487B-BE3A-2D6095A58942}" srcOrd="0" destOrd="2" presId="urn:microsoft.com/office/officeart/2008/layout/TitlePictureLineup"/>
    <dgm:cxn modelId="{9ECC1C41-0969-4059-A9CA-2A03F320F6CB}" type="presOf" srcId="{B6D9CDA2-D1B0-4843-993C-6EEC39326E4D}" destId="{8E225CD8-971D-4E24-96DD-DB2D5FEFC4CC}" srcOrd="0" destOrd="0" presId="urn:microsoft.com/office/officeart/2008/layout/TitlePictureLineup"/>
    <dgm:cxn modelId="{098512E9-CC34-47D4-8747-0E32D15DCD77}" type="presOf" srcId="{FC9B4CE7-7C49-4B0E-823E-85AAC21222CD}" destId="{17A8A2CE-2D65-42C6-97E8-68AB7C601999}" srcOrd="0" destOrd="0" presId="urn:microsoft.com/office/officeart/2008/layout/TitlePictureLineup"/>
    <dgm:cxn modelId="{4C3AB7F5-91DF-410C-94DA-378B4C16B372}" srcId="{287BC559-05E8-42A9-B34C-7DB842F7B882}" destId="{94E7F254-3B56-4FB7-8F76-41087130755A}" srcOrd="1" destOrd="0" parTransId="{18475545-B747-485E-A8B3-41AEFB3D5B2F}" sibTransId="{5EC01EAE-72FD-46D7-9E96-14A165C34E19}"/>
    <dgm:cxn modelId="{045383F4-3EBA-4908-8F3E-482B29C811BC}" type="presOf" srcId="{D5C2EC94-E80D-4C11-8ABD-3E0B19FB1D54}" destId="{A4AA86C8-6B7D-4306-B430-1E5CC3D415B9}" srcOrd="0" destOrd="0" presId="urn:microsoft.com/office/officeart/2008/layout/TitlePictureLineup"/>
    <dgm:cxn modelId="{8450F4A1-E2E3-46E0-836E-F6348ABA455B}" type="presOf" srcId="{F850E91C-8659-492E-AE94-91C44F516F9A}" destId="{D6FEEE92-6A14-4AD8-8137-3C4FF7132D0C}" srcOrd="0" destOrd="0" presId="urn:microsoft.com/office/officeart/2008/layout/TitlePictureLineup"/>
    <dgm:cxn modelId="{D6198882-B8BF-4573-BDC9-FEB24AE9C0DE}" srcId="{0B101932-F2AD-40BD-BEC5-EF4872A17C35}" destId="{E0FABFE8-DC52-456E-B3B7-E857C3D15F84}" srcOrd="7" destOrd="0" parTransId="{EAF06BA6-6C83-4F40-BFFD-6326F098AC51}" sibTransId="{A3FD66C5-8389-41B4-8D70-0268AC244A7C}"/>
    <dgm:cxn modelId="{205743AE-B82F-4A4F-9774-B172EDB6533D}" type="presOf" srcId="{BD3B187F-5495-4121-A0A6-8C5504039BBB}" destId="{AF964BE6-9BA5-412D-992F-777817766B73}" srcOrd="0" destOrd="1" presId="urn:microsoft.com/office/officeart/2008/layout/TitlePictureLineup"/>
    <dgm:cxn modelId="{5A0E9A91-B28A-494D-A07B-73D593CAA5C2}" type="presOf" srcId="{305BAFBD-98D7-4239-AA6A-528FE7651A9F}" destId="{108B1015-4CA3-439C-9CF1-DA0C1F5DA53D}" srcOrd="0" destOrd="0" presId="urn:microsoft.com/office/officeart/2008/layout/TitlePictureLineup"/>
    <dgm:cxn modelId="{F4FB9FB2-890D-4D54-881E-0662C5711035}" srcId="{0B101932-F2AD-40BD-BEC5-EF4872A17C35}" destId="{FA23F70D-FDC0-444C-B5D2-A790B28FA8CC}" srcOrd="1" destOrd="0" parTransId="{E434412B-0749-413A-9E1C-8E2DBA673F05}" sibTransId="{5132B3CD-66A7-454F-95B5-C2E0F7BD7BDD}"/>
    <dgm:cxn modelId="{D9D143C2-C3E6-43E5-9EF6-04DEF8C3C099}" srcId="{D5C2EC94-E80D-4C11-8ABD-3E0B19FB1D54}" destId="{98BA5FA1-D21B-46B3-AF77-71C707BF81D7}" srcOrd="2" destOrd="0" parTransId="{626B84BE-016E-46B2-B0E4-492C4CCEF3A6}" sibTransId="{D14079CB-E3F4-403C-8F5A-DDEB0386193D}"/>
    <dgm:cxn modelId="{5A416D5E-F187-43CF-B2DB-C97E4C377D14}" srcId="{FA23F70D-FDC0-444C-B5D2-A790B28FA8CC}" destId="{E3F1A725-8113-4896-B220-BE5BE547E859}" srcOrd="0" destOrd="0" parTransId="{49D1795E-9958-44F4-9ECB-F9902EC70ADF}" sibTransId="{7C3DCFEE-6E71-4AF8-9315-8DD6D31F1C56}"/>
    <dgm:cxn modelId="{F4D80D21-26E4-4B12-83A2-D709970DDB8F}" srcId="{F935B2AE-F8A6-412B-9A63-DA119A690EA3}" destId="{F850E91C-8659-492E-AE94-91C44F516F9A}" srcOrd="0" destOrd="0" parTransId="{63AB37AE-F031-40B2-B62B-2A5CFFA390DC}" sibTransId="{CCA37E36-C35A-4FC9-BBDB-B51BD1481FAF}"/>
    <dgm:cxn modelId="{6ED2D00A-CB5C-4C4F-9112-57C76E1296C9}" type="presOf" srcId="{287BC559-05E8-42A9-B34C-7DB842F7B882}" destId="{B6EFD3B9-6D03-435F-8AC2-372079C57634}" srcOrd="0" destOrd="0" presId="urn:microsoft.com/office/officeart/2008/layout/TitlePictureLineup"/>
    <dgm:cxn modelId="{01F9AE77-EE91-4D12-AD5C-8BACBDF3D2DB}" type="presOf" srcId="{5C592FA3-B7CB-400E-9011-1EF639D98B03}" destId="{8E225CD8-971D-4E24-96DD-DB2D5FEFC4CC}" srcOrd="0" destOrd="2" presId="urn:microsoft.com/office/officeart/2008/layout/TitlePictureLineup"/>
    <dgm:cxn modelId="{78FCEB7F-50F6-4BDA-B84B-B335AD73BA62}" srcId="{93375495-A362-4127-9724-84798E742510}" destId="{F2A42A13-1497-4ED1-A320-A115C65AC45C}" srcOrd="0" destOrd="0" parTransId="{E7AD49E5-3958-4C7B-B5E1-A4D5984F961B}" sibTransId="{0B0F8104-13F1-4258-B9D4-03451F885B6C}"/>
    <dgm:cxn modelId="{0988D7FB-0664-4A25-A6CE-3DE05639A4D4}" srcId="{FC9B4CE7-7C49-4B0E-823E-85AAC21222CD}" destId="{BD3B187F-5495-4121-A0A6-8C5504039BBB}" srcOrd="1" destOrd="0" parTransId="{86B2FB36-666A-429E-A5B6-03D6BBA1EE3A}" sibTransId="{651D96F8-EDA7-4444-9B98-9B63FDAC29B1}"/>
    <dgm:cxn modelId="{B623907B-920A-4776-BF7B-5DA72EFC18CE}" srcId="{AD7DA8B0-F575-443E-8883-11D1DDCB3B30}" destId="{01BAF943-3B28-4ADF-BC7F-CCA94468B326}" srcOrd="1" destOrd="0" parTransId="{99AEE336-5DCC-4EC6-AC1A-8CEB093C8FA9}" sibTransId="{238E6FFD-0C3D-4127-A337-2F24DFA35B06}"/>
    <dgm:cxn modelId="{E3AA3441-6BFE-45EE-9AD8-6AD634EA91E3}" type="presOf" srcId="{E0FABFE8-DC52-456E-B3B7-E857C3D15F84}" destId="{8E0D230F-B75F-4398-B799-B046DB27487C}" srcOrd="0" destOrd="0" presId="urn:microsoft.com/office/officeart/2008/layout/TitlePictureLineup"/>
    <dgm:cxn modelId="{FD2736F5-58FE-4F62-8952-E1C1CD752156}" srcId="{F935B2AE-F8A6-412B-9A63-DA119A690EA3}" destId="{311B8FBA-5F7C-4333-9BEA-F24BF1FE00EB}" srcOrd="1" destOrd="0" parTransId="{1F12B1C9-54A0-422F-B111-4760CC117523}" sibTransId="{E042499B-C0B2-4249-9A8C-B9190CD959D6}"/>
    <dgm:cxn modelId="{1644F98B-995F-4841-87A7-6493DC4DED00}" type="presOf" srcId="{CC1F2BB8-842D-43BB-BBB6-412020726E63}" destId="{111DD0C4-D0F1-4FC6-8C0E-2C8E4471A806}" srcOrd="0" destOrd="1" presId="urn:microsoft.com/office/officeart/2008/layout/TitlePictureLineup"/>
    <dgm:cxn modelId="{C0EC49FB-8809-49B1-806E-3079B645501C}" type="presOf" srcId="{933194F4-BE00-4CB3-B489-AB683CF62B4A}" destId="{AF964BE6-9BA5-412D-992F-777817766B73}" srcOrd="0" destOrd="0" presId="urn:microsoft.com/office/officeart/2008/layout/TitlePictureLineup"/>
    <dgm:cxn modelId="{170DD36C-5806-4E6E-8AD3-E40C4ECC229F}" type="presOf" srcId="{01BAF943-3B28-4ADF-BC7F-CCA94468B326}" destId="{FD1EAA72-4071-487B-BE3A-2D6095A58942}" srcOrd="0" destOrd="1" presId="urn:microsoft.com/office/officeart/2008/layout/TitlePictureLineup"/>
    <dgm:cxn modelId="{7F26EA72-B5B7-455D-BAF7-6C622CE07423}" srcId="{FC9B4CE7-7C49-4B0E-823E-85AAC21222CD}" destId="{933194F4-BE00-4CB3-B489-AB683CF62B4A}" srcOrd="0" destOrd="0" parTransId="{D7B3D448-4B99-4745-973F-4115A25F7977}" sibTransId="{450DF5C0-62F4-4003-9E31-810B455DA2C7}"/>
    <dgm:cxn modelId="{CB14A5C2-5C62-40BF-963E-20DFC2BAFF74}" srcId="{FC9B4CE7-7C49-4B0E-823E-85AAC21222CD}" destId="{66CB7F4F-2CB0-4A32-A8D5-2F48B1E84558}" srcOrd="2" destOrd="0" parTransId="{59FD110D-EE2F-49EB-8FDB-CB33D75E788E}" sibTransId="{FB3E2118-1A39-4CDA-976D-CC396A038863}"/>
    <dgm:cxn modelId="{5CEFD083-AB09-49CE-91C2-0C91CFD078EC}" type="presOf" srcId="{94E7F254-3B56-4FB7-8F76-41087130755A}" destId="{8E225CD8-971D-4E24-96DD-DB2D5FEFC4CC}" srcOrd="0" destOrd="1" presId="urn:microsoft.com/office/officeart/2008/layout/TitlePictureLineup"/>
    <dgm:cxn modelId="{EEF684F1-29DA-4CAD-AE6A-2DD90D8502C0}" srcId="{0B101932-F2AD-40BD-BEC5-EF4872A17C35}" destId="{05657B79-D5F3-4640-9258-AC12E093D9D6}" srcOrd="5" destOrd="0" parTransId="{92B7EB3F-7ABB-4596-890B-3775DD77B8D8}" sibTransId="{66DAC3B7-7B92-4C04-869B-AA591FDA6241}"/>
    <dgm:cxn modelId="{526E9C66-9A6A-449E-A2C4-2B660D85FD14}" type="presOf" srcId="{93375495-A362-4127-9724-84798E742510}" destId="{8C5A1801-0AEF-45A1-8396-7EC427D43368}" srcOrd="0" destOrd="0" presId="urn:microsoft.com/office/officeart/2008/layout/TitlePictureLineup"/>
    <dgm:cxn modelId="{16DCB367-DD1A-4C06-8FBF-03C7DD8A3696}" type="presOf" srcId="{9B33D778-F7F7-4A30-8120-080D45671265}" destId="{4C65B118-68C6-4886-8F0F-D87F6EF3FE3F}" srcOrd="0" destOrd="2" presId="urn:microsoft.com/office/officeart/2008/layout/TitlePictureLineup"/>
    <dgm:cxn modelId="{6D1A57BB-539B-45EF-B937-DD7B794AF34A}" type="presOf" srcId="{FA23F70D-FDC0-444C-B5D2-A790B28FA8CC}" destId="{0DF7786B-1EBC-46D7-BC79-13E81017E3FF}" srcOrd="0" destOrd="0" presId="urn:microsoft.com/office/officeart/2008/layout/TitlePictureLineup"/>
    <dgm:cxn modelId="{FD5716D0-4D89-4C7E-A23E-6E0DFA254A87}" srcId="{AD7DA8B0-F575-443E-8883-11D1DDCB3B30}" destId="{8778FA08-F8AF-4D01-A43B-E319E7FE63B5}" srcOrd="2" destOrd="0" parTransId="{F383AF30-F31A-4F1E-970B-4892756CBBA5}" sibTransId="{D3DD6873-1FE6-493D-92F5-B37D4C7F4E44}"/>
    <dgm:cxn modelId="{A4F09BF9-057B-43F4-8ADC-4277B3ED84E9}" type="presOf" srcId="{80E874CB-4C73-4B55-8199-8FFB4B45DCC9}" destId="{111DD0C4-D0F1-4FC6-8C0E-2C8E4471A806}" srcOrd="0" destOrd="2" presId="urn:microsoft.com/office/officeart/2008/layout/TitlePictureLineup"/>
    <dgm:cxn modelId="{5C61E6E6-4B00-421C-935E-8FAB7ADC4677}" srcId="{D5C2EC94-E80D-4C11-8ABD-3E0B19FB1D54}" destId="{305BAFBD-98D7-4239-AA6A-528FE7651A9F}" srcOrd="0" destOrd="0" parTransId="{621C8944-6A19-482A-9B28-B9AAF11C52A7}" sibTransId="{7057D926-29FB-4D60-9560-2FB9D30130A8}"/>
    <dgm:cxn modelId="{6CC9741B-E3B4-4DE1-AA5A-5162E6957851}" type="presOf" srcId="{B288CFB8-EA83-4ECB-955A-F9B10D65F051}" destId="{111DD0C4-D0F1-4FC6-8C0E-2C8E4471A806}" srcOrd="0" destOrd="0" presId="urn:microsoft.com/office/officeart/2008/layout/TitlePictureLineup"/>
    <dgm:cxn modelId="{B15D5942-EAA5-40D7-BC02-7EFA5A1974AC}" type="presOf" srcId="{92236A3C-5F71-4680-9238-C2072F3A940E}" destId="{FD1EAA72-4071-487B-BE3A-2D6095A58942}" srcOrd="0" destOrd="3" presId="urn:microsoft.com/office/officeart/2008/layout/TitlePictureLineup"/>
    <dgm:cxn modelId="{FD878AAA-8DA0-4688-9131-1E6FDC4F281A}" srcId="{FA23F70D-FDC0-444C-B5D2-A790B28FA8CC}" destId="{6964524F-95BA-446A-8CF0-A41896391784}" srcOrd="4" destOrd="0" parTransId="{470CAFAF-BA91-46ED-ADBF-1C68A67B8B5D}" sibTransId="{1330B020-4BD1-4D3C-8F5D-D380FBF0B693}"/>
    <dgm:cxn modelId="{76BF3654-2D0D-4598-B0DF-671281DD7D1E}" type="presOf" srcId="{B91D1E95-941F-486A-B6FB-FBCB7D8A020A}" destId="{108B1015-4CA3-439C-9CF1-DA0C1F5DA53D}" srcOrd="0" destOrd="1" presId="urn:microsoft.com/office/officeart/2008/layout/TitlePictureLineup"/>
    <dgm:cxn modelId="{405BBD13-82B6-40CE-8D60-32951FAB417C}" srcId="{AD7DA8B0-F575-443E-8883-11D1DDCB3B30}" destId="{265E2DF8-ABA7-4A5F-A426-F086766DBE31}" srcOrd="0" destOrd="0" parTransId="{2F8E37D3-3CBE-492B-8B3C-87569E7A3700}" sibTransId="{0D66B72D-C76C-403D-8DD1-F0D10E17D6D2}"/>
    <dgm:cxn modelId="{E53BCCFB-6F4A-458F-85C7-2FEBE9B2EC3B}" type="presOf" srcId="{0B101932-F2AD-40BD-BEC5-EF4872A17C35}" destId="{DDE58430-2EDC-46D6-AD38-D096F5359315}" srcOrd="0" destOrd="0" presId="urn:microsoft.com/office/officeart/2008/layout/TitlePictureLineup"/>
    <dgm:cxn modelId="{21DFB9C7-BEA5-4865-BA2E-6A5C5A95F025}" srcId="{FA23F70D-FDC0-444C-B5D2-A790B28FA8CC}" destId="{9B33D778-F7F7-4A30-8120-080D45671265}" srcOrd="2" destOrd="0" parTransId="{2265A104-00FE-4AB9-9230-71269AC1695B}" sibTransId="{E9D5EB7A-793B-432D-9864-52B11807CF64}"/>
    <dgm:cxn modelId="{8AEFB583-3D8E-4D9C-A72F-0088C911D90F}" type="presOf" srcId="{59B6A2F1-D2EC-44DD-9CA9-7D0937D68915}" destId="{4C65B118-68C6-4886-8F0F-D87F6EF3FE3F}" srcOrd="0" destOrd="1" presId="urn:microsoft.com/office/officeart/2008/layout/TitlePictureLineup"/>
    <dgm:cxn modelId="{CCD0EB8E-5ABD-4926-8EB5-282B68CE830B}" srcId="{FA23F70D-FDC0-444C-B5D2-A790B28FA8CC}" destId="{5BA0D7EF-DD28-4FA4-89A6-A7E39F818A08}" srcOrd="3" destOrd="0" parTransId="{3BC200D0-C327-4F78-8DF5-12FF70F0B843}" sibTransId="{6F3B7029-0499-4874-93BB-3F64A453D147}"/>
    <dgm:cxn modelId="{BDCD6505-CD76-490A-9E1B-57FF2858D69D}" srcId="{05657B79-D5F3-4640-9258-AC12E093D9D6}" destId="{80E874CB-4C73-4B55-8199-8FFB4B45DCC9}" srcOrd="2" destOrd="0" parTransId="{1E4E5E60-3A09-4D04-9028-446A5C60F3EF}" sibTransId="{EAD4F5EC-C2AE-4F45-A85B-13E1BB0F1724}"/>
    <dgm:cxn modelId="{88082C95-6088-4201-A660-EF7A22E634AC}" type="presOf" srcId="{05657B79-D5F3-4640-9258-AC12E093D9D6}" destId="{406A2424-E972-44B0-8848-1BC6065FEA68}" srcOrd="0" destOrd="0" presId="urn:microsoft.com/office/officeart/2008/layout/TitlePictureLineup"/>
    <dgm:cxn modelId="{5B7B2DD3-0897-496E-B615-9B03B8071F30}" type="presOf" srcId="{AD7DA8B0-F575-443E-8883-11D1DDCB3B30}" destId="{46DCFF27-795B-416B-B544-96272A3C7190}" srcOrd="0" destOrd="0" presId="urn:microsoft.com/office/officeart/2008/layout/TitlePictureLineup"/>
    <dgm:cxn modelId="{472BDA03-60AA-49B5-8E86-87E75A3DC01A}" type="presOf" srcId="{6964524F-95BA-446A-8CF0-A41896391784}" destId="{4C65B118-68C6-4886-8F0F-D87F6EF3FE3F}" srcOrd="0" destOrd="4" presId="urn:microsoft.com/office/officeart/2008/layout/TitlePictureLineup"/>
    <dgm:cxn modelId="{949D6336-05F3-4386-831A-92EDD58F7583}" type="presParOf" srcId="{DDE58430-2EDC-46D6-AD38-D096F5359315}" destId="{B4F84691-8700-4207-AEE2-3ADF83D02B9D}" srcOrd="0" destOrd="0" presId="urn:microsoft.com/office/officeart/2008/layout/TitlePictureLineup"/>
    <dgm:cxn modelId="{C915D415-5CD6-4BE8-8DB1-4F4CD4E09A9B}" type="presParOf" srcId="{B4F84691-8700-4207-AEE2-3ADF83D02B9D}" destId="{15FB62EB-16C4-4307-A7C0-36150B831754}" srcOrd="0" destOrd="0" presId="urn:microsoft.com/office/officeart/2008/layout/TitlePictureLineup"/>
    <dgm:cxn modelId="{CEB99252-C6AD-49A5-A543-E3CDF82AD013}" type="presParOf" srcId="{B4F84691-8700-4207-AEE2-3ADF83D02B9D}" destId="{46DE270C-3F06-4FBF-8F16-2C31411920FD}" srcOrd="1" destOrd="0" presId="urn:microsoft.com/office/officeart/2008/layout/TitlePictureLineup"/>
    <dgm:cxn modelId="{F6BD6995-E8A2-4B51-A443-36D65C95BF30}" type="presParOf" srcId="{B4F84691-8700-4207-AEE2-3ADF83D02B9D}" destId="{FD1EAA72-4071-487B-BE3A-2D6095A58942}" srcOrd="2" destOrd="0" presId="urn:microsoft.com/office/officeart/2008/layout/TitlePictureLineup"/>
    <dgm:cxn modelId="{EB661823-2635-4716-8211-9672FE407C48}" type="presParOf" srcId="{B4F84691-8700-4207-AEE2-3ADF83D02B9D}" destId="{46DCFF27-795B-416B-B544-96272A3C7190}" srcOrd="3" destOrd="0" presId="urn:microsoft.com/office/officeart/2008/layout/TitlePictureLineup"/>
    <dgm:cxn modelId="{FDAD6DD2-13EF-4932-9569-E7EE1B9F5C13}" type="presParOf" srcId="{DDE58430-2EDC-46D6-AD38-D096F5359315}" destId="{6B6A0DB4-AD4C-4031-BE28-E5833034F8C7}" srcOrd="1" destOrd="0" presId="urn:microsoft.com/office/officeart/2008/layout/TitlePictureLineup"/>
    <dgm:cxn modelId="{39B763EA-8A92-4AAF-8123-95C8A13B0288}" type="presParOf" srcId="{DDE58430-2EDC-46D6-AD38-D096F5359315}" destId="{13A39EC5-9744-45A7-B747-460CE6E363CA}" srcOrd="2" destOrd="0" presId="urn:microsoft.com/office/officeart/2008/layout/TitlePictureLineup"/>
    <dgm:cxn modelId="{A654271A-9D4B-4881-82D7-F8877032B5F0}" type="presParOf" srcId="{13A39EC5-9744-45A7-B747-460CE6E363CA}" destId="{DF2BFD13-C3C6-48A2-A5DD-B5949D4EF9AB}" srcOrd="0" destOrd="0" presId="urn:microsoft.com/office/officeart/2008/layout/TitlePictureLineup"/>
    <dgm:cxn modelId="{9F780E13-3C2E-495E-A2DB-EF34D21E1015}" type="presParOf" srcId="{13A39EC5-9744-45A7-B747-460CE6E363CA}" destId="{A457129E-3A20-47A8-B9F6-D0E8372D1BB8}" srcOrd="1" destOrd="0" presId="urn:microsoft.com/office/officeart/2008/layout/TitlePictureLineup"/>
    <dgm:cxn modelId="{E17AAA40-13FD-4B0F-8156-345E30AC01E9}" type="presParOf" srcId="{13A39EC5-9744-45A7-B747-460CE6E363CA}" destId="{4C65B118-68C6-4886-8F0F-D87F6EF3FE3F}" srcOrd="2" destOrd="0" presId="urn:microsoft.com/office/officeart/2008/layout/TitlePictureLineup"/>
    <dgm:cxn modelId="{62645328-130E-4975-9DC6-3089BD866CE1}" type="presParOf" srcId="{13A39EC5-9744-45A7-B747-460CE6E363CA}" destId="{0DF7786B-1EBC-46D7-BC79-13E81017E3FF}" srcOrd="3" destOrd="0" presId="urn:microsoft.com/office/officeart/2008/layout/TitlePictureLineup"/>
    <dgm:cxn modelId="{E703E8C8-75B3-41B4-815D-EA73A9EC6772}" type="presParOf" srcId="{DDE58430-2EDC-46D6-AD38-D096F5359315}" destId="{6152E26F-A68E-4908-9170-A653A6B4AD17}" srcOrd="3" destOrd="0" presId="urn:microsoft.com/office/officeart/2008/layout/TitlePictureLineup"/>
    <dgm:cxn modelId="{0B3C1292-4D38-40E0-8CBD-2D398B1FBFC3}" type="presParOf" srcId="{DDE58430-2EDC-46D6-AD38-D096F5359315}" destId="{3F8BE954-78B2-4798-949C-693814E51179}" srcOrd="4" destOrd="0" presId="urn:microsoft.com/office/officeart/2008/layout/TitlePictureLineup"/>
    <dgm:cxn modelId="{412B3680-1E02-4C8D-95DF-FCA9510A1EDE}" type="presParOf" srcId="{3F8BE954-78B2-4798-949C-693814E51179}" destId="{20307830-0EA8-4588-B284-BBE602E7233C}" srcOrd="0" destOrd="0" presId="urn:microsoft.com/office/officeart/2008/layout/TitlePictureLineup"/>
    <dgm:cxn modelId="{789C847B-CEF3-4783-AE57-FDBF615CB56D}" type="presParOf" srcId="{3F8BE954-78B2-4798-949C-693814E51179}" destId="{3BFDA52F-1F11-4BA7-888B-3846DA96373A}" srcOrd="1" destOrd="0" presId="urn:microsoft.com/office/officeart/2008/layout/TitlePictureLineup"/>
    <dgm:cxn modelId="{FDB99995-5999-405C-B9D6-AF9EB35B383A}" type="presParOf" srcId="{3F8BE954-78B2-4798-949C-693814E51179}" destId="{D6FEEE92-6A14-4AD8-8137-3C4FF7132D0C}" srcOrd="2" destOrd="0" presId="urn:microsoft.com/office/officeart/2008/layout/TitlePictureLineup"/>
    <dgm:cxn modelId="{D3C84925-28F7-4062-835A-95274E647EE2}" type="presParOf" srcId="{3F8BE954-78B2-4798-949C-693814E51179}" destId="{486E9DC1-0A9A-403B-89BC-C13570C0D443}" srcOrd="3" destOrd="0" presId="urn:microsoft.com/office/officeart/2008/layout/TitlePictureLineup"/>
    <dgm:cxn modelId="{C3BB8396-9997-439A-B103-7B38EEF53E12}" type="presParOf" srcId="{DDE58430-2EDC-46D6-AD38-D096F5359315}" destId="{B0EE929F-875E-4C75-B099-E0776BDBAC8B}" srcOrd="5" destOrd="0" presId="urn:microsoft.com/office/officeart/2008/layout/TitlePictureLineup"/>
    <dgm:cxn modelId="{00576F43-671B-4B10-8F60-24328389E742}" type="presParOf" srcId="{DDE58430-2EDC-46D6-AD38-D096F5359315}" destId="{3557471C-C1DA-42C7-A006-CFBABF9E6549}" srcOrd="6" destOrd="0" presId="urn:microsoft.com/office/officeart/2008/layout/TitlePictureLineup"/>
    <dgm:cxn modelId="{2EB0CBE9-FF3A-41E4-BFC9-F87A6D4642DD}" type="presParOf" srcId="{3557471C-C1DA-42C7-A006-CFBABF9E6549}" destId="{E6984D4A-9AF8-489C-97C1-88720222B58A}" srcOrd="0" destOrd="0" presId="urn:microsoft.com/office/officeart/2008/layout/TitlePictureLineup"/>
    <dgm:cxn modelId="{9BB53AA0-5E35-47AC-8734-18D596D499D6}" type="presParOf" srcId="{3557471C-C1DA-42C7-A006-CFBABF9E6549}" destId="{DF78F4DB-7360-4838-AC86-94C14E238CC2}" srcOrd="1" destOrd="0" presId="urn:microsoft.com/office/officeart/2008/layout/TitlePictureLineup"/>
    <dgm:cxn modelId="{26F65552-F2B3-4FFD-89ED-60CD0CE74BE6}" type="presParOf" srcId="{3557471C-C1DA-42C7-A006-CFBABF9E6549}" destId="{8E225CD8-971D-4E24-96DD-DB2D5FEFC4CC}" srcOrd="2" destOrd="0" presId="urn:microsoft.com/office/officeart/2008/layout/TitlePictureLineup"/>
    <dgm:cxn modelId="{206F398D-4BE7-479B-9B41-BA5DE93A9C9A}" type="presParOf" srcId="{3557471C-C1DA-42C7-A006-CFBABF9E6549}" destId="{B6EFD3B9-6D03-435F-8AC2-372079C57634}" srcOrd="3" destOrd="0" presId="urn:microsoft.com/office/officeart/2008/layout/TitlePictureLineup"/>
    <dgm:cxn modelId="{0E405E49-135C-453B-8241-887A19FA3216}" type="presParOf" srcId="{DDE58430-2EDC-46D6-AD38-D096F5359315}" destId="{58F5C5CF-8FF2-4C35-95F4-0A76C3DDBEC3}" srcOrd="7" destOrd="0" presId="urn:microsoft.com/office/officeart/2008/layout/TitlePictureLineup"/>
    <dgm:cxn modelId="{EB14878D-1982-4752-89BF-29500B327C19}" type="presParOf" srcId="{DDE58430-2EDC-46D6-AD38-D096F5359315}" destId="{CD990671-AAB6-4EE5-9948-85F73461CE53}" srcOrd="8" destOrd="0" presId="urn:microsoft.com/office/officeart/2008/layout/TitlePictureLineup"/>
    <dgm:cxn modelId="{65C35C46-80AF-4D2F-8E5E-271F1F783A05}" type="presParOf" srcId="{CD990671-AAB6-4EE5-9948-85F73461CE53}" destId="{3CFCA2FB-561C-4A06-9716-7027F8D801A4}" srcOrd="0" destOrd="0" presId="urn:microsoft.com/office/officeart/2008/layout/TitlePictureLineup"/>
    <dgm:cxn modelId="{42B33993-CE44-4FFC-AACC-75D8A4C45FFE}" type="presParOf" srcId="{CD990671-AAB6-4EE5-9948-85F73461CE53}" destId="{77B85E22-B671-48D2-88CE-A3F22CF531B0}" srcOrd="1" destOrd="0" presId="urn:microsoft.com/office/officeart/2008/layout/TitlePictureLineup"/>
    <dgm:cxn modelId="{82720752-FEE0-443D-A26B-F61F2BF96EE9}" type="presParOf" srcId="{CD990671-AAB6-4EE5-9948-85F73461CE53}" destId="{108B1015-4CA3-439C-9CF1-DA0C1F5DA53D}" srcOrd="2" destOrd="0" presId="urn:microsoft.com/office/officeart/2008/layout/TitlePictureLineup"/>
    <dgm:cxn modelId="{2667AA5D-9DD7-4BE2-9723-14003625C3BB}" type="presParOf" srcId="{CD990671-AAB6-4EE5-9948-85F73461CE53}" destId="{A4AA86C8-6B7D-4306-B430-1E5CC3D415B9}" srcOrd="3" destOrd="0" presId="urn:microsoft.com/office/officeart/2008/layout/TitlePictureLineup"/>
    <dgm:cxn modelId="{6D5767CD-572F-4302-96B6-3C48F32700DA}" type="presParOf" srcId="{DDE58430-2EDC-46D6-AD38-D096F5359315}" destId="{9068DA66-B4ED-4EEC-B859-B9C4870874E6}" srcOrd="9" destOrd="0" presId="urn:microsoft.com/office/officeart/2008/layout/TitlePictureLineup"/>
    <dgm:cxn modelId="{B978EAF6-ECB9-45C9-8A9C-F9B008830567}" type="presParOf" srcId="{DDE58430-2EDC-46D6-AD38-D096F5359315}" destId="{C9370BF9-BD9C-40A4-9A77-28296F0F79FB}" srcOrd="10" destOrd="0" presId="urn:microsoft.com/office/officeart/2008/layout/TitlePictureLineup"/>
    <dgm:cxn modelId="{43285FD1-1F04-4B35-AEB0-FBB635B4B5E6}" type="presParOf" srcId="{C9370BF9-BD9C-40A4-9A77-28296F0F79FB}" destId="{D4C7A83E-89B1-4817-A220-B9045514D96A}" srcOrd="0" destOrd="0" presId="urn:microsoft.com/office/officeart/2008/layout/TitlePictureLineup"/>
    <dgm:cxn modelId="{E4B238C6-7FC0-4B1A-933B-4D436E287589}" type="presParOf" srcId="{C9370BF9-BD9C-40A4-9A77-28296F0F79FB}" destId="{4A1EB5B2-85DA-438D-BAF3-0AB4296ED992}" srcOrd="1" destOrd="0" presId="urn:microsoft.com/office/officeart/2008/layout/TitlePictureLineup"/>
    <dgm:cxn modelId="{AEDDC6DD-2EE1-45C3-9776-4E94D03CD079}" type="presParOf" srcId="{C9370BF9-BD9C-40A4-9A77-28296F0F79FB}" destId="{111DD0C4-D0F1-4FC6-8C0E-2C8E4471A806}" srcOrd="2" destOrd="0" presId="urn:microsoft.com/office/officeart/2008/layout/TitlePictureLineup"/>
    <dgm:cxn modelId="{61BD0164-AF38-4822-AAAD-44062430505E}" type="presParOf" srcId="{C9370BF9-BD9C-40A4-9A77-28296F0F79FB}" destId="{406A2424-E972-44B0-8848-1BC6065FEA68}" srcOrd="3" destOrd="0" presId="urn:microsoft.com/office/officeart/2008/layout/TitlePictureLineup"/>
    <dgm:cxn modelId="{C251576E-6E1A-4B7B-A331-2CF97594699B}" type="presParOf" srcId="{DDE58430-2EDC-46D6-AD38-D096F5359315}" destId="{D80DD12F-B80B-4849-B8BD-2F1A1E7E7230}" srcOrd="11" destOrd="0" presId="urn:microsoft.com/office/officeart/2008/layout/TitlePictureLineup"/>
    <dgm:cxn modelId="{01AC6295-6251-4E1E-B788-455304389DF8}" type="presParOf" srcId="{DDE58430-2EDC-46D6-AD38-D096F5359315}" destId="{26A8E46A-350F-48B2-A2A1-D8AC3978FD24}" srcOrd="12" destOrd="0" presId="urn:microsoft.com/office/officeart/2008/layout/TitlePictureLineup"/>
    <dgm:cxn modelId="{3F2C4B53-3815-41A7-9726-0178336109C9}" type="presParOf" srcId="{26A8E46A-350F-48B2-A2A1-D8AC3978FD24}" destId="{F1DF16A6-0B56-4980-B1B3-19D49CACE255}" srcOrd="0" destOrd="0" presId="urn:microsoft.com/office/officeart/2008/layout/TitlePictureLineup"/>
    <dgm:cxn modelId="{F44376D3-5A4A-485A-84AE-7F64A80742E1}" type="presParOf" srcId="{26A8E46A-350F-48B2-A2A1-D8AC3978FD24}" destId="{3B1E4048-1C5C-4479-B87E-5D3D8A4A751B}" srcOrd="1" destOrd="0" presId="urn:microsoft.com/office/officeart/2008/layout/TitlePictureLineup"/>
    <dgm:cxn modelId="{C7AAF799-3BA0-48AD-BEFD-B6DA7DE4FF87}" type="presParOf" srcId="{26A8E46A-350F-48B2-A2A1-D8AC3978FD24}" destId="{AF964BE6-9BA5-412D-992F-777817766B73}" srcOrd="2" destOrd="0" presId="urn:microsoft.com/office/officeart/2008/layout/TitlePictureLineup"/>
    <dgm:cxn modelId="{9193196A-C62E-44CC-9B93-917557A9DA8C}" type="presParOf" srcId="{26A8E46A-350F-48B2-A2A1-D8AC3978FD24}" destId="{17A8A2CE-2D65-42C6-97E8-68AB7C601999}" srcOrd="3" destOrd="0" presId="urn:microsoft.com/office/officeart/2008/layout/TitlePictureLineup"/>
    <dgm:cxn modelId="{E4E040A8-1ADA-4580-B537-860D918A5527}" type="presParOf" srcId="{DDE58430-2EDC-46D6-AD38-D096F5359315}" destId="{A2A93B84-5206-463D-9489-0D17D7A26743}" srcOrd="13" destOrd="0" presId="urn:microsoft.com/office/officeart/2008/layout/TitlePictureLineup"/>
    <dgm:cxn modelId="{DD204059-D54B-4701-BE1D-F761627CC460}" type="presParOf" srcId="{DDE58430-2EDC-46D6-AD38-D096F5359315}" destId="{8C191ECE-8B90-4A56-B29B-3F82E0C4DFF2}" srcOrd="14" destOrd="0" presId="urn:microsoft.com/office/officeart/2008/layout/TitlePictureLineup"/>
    <dgm:cxn modelId="{79A43377-C8B7-4737-AEFA-2E985925DC8E}" type="presParOf" srcId="{8C191ECE-8B90-4A56-B29B-3F82E0C4DFF2}" destId="{D922470A-5271-451D-BA0D-5412722FA24D}" srcOrd="0" destOrd="0" presId="urn:microsoft.com/office/officeart/2008/layout/TitlePictureLineup"/>
    <dgm:cxn modelId="{436E4515-B240-4FA7-8175-F2843D7E3860}" type="presParOf" srcId="{8C191ECE-8B90-4A56-B29B-3F82E0C4DFF2}" destId="{945E6ED3-DE96-4AA7-A837-4DA0B7EB50C7}" srcOrd="1" destOrd="0" presId="urn:microsoft.com/office/officeart/2008/layout/TitlePictureLineup"/>
    <dgm:cxn modelId="{C1863569-6D5F-4D3E-8437-69662943FAF7}" type="presParOf" srcId="{8C191ECE-8B90-4A56-B29B-3F82E0C4DFF2}" destId="{8C5A1801-0AEF-45A1-8396-7EC427D43368}" srcOrd="2" destOrd="0" presId="urn:microsoft.com/office/officeart/2008/layout/TitlePictureLineup"/>
    <dgm:cxn modelId="{CDFF673D-7EE7-4F4E-A958-F9BB1ABF8D23}" type="presParOf" srcId="{8C191ECE-8B90-4A56-B29B-3F82E0C4DFF2}" destId="{8E0D230F-B75F-4398-B799-B046DB27487C}" srcOrd="3" destOrd="0" presId="urn:microsoft.com/office/officeart/2008/layout/TitlePictureLineup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3944455-6201-455F-A712-8FEA7B25BE7A}" type="doc">
      <dgm:prSet loTypeId="urn:microsoft.com/office/officeart/2005/8/layout/hierarchy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bs-Latn-BA"/>
        </a:p>
      </dgm:t>
    </dgm:pt>
    <dgm:pt modelId="{7D6971B9-E463-4402-A4B1-D26423103633}">
      <dgm:prSet phldrT="[Text]"/>
      <dgm:spPr>
        <a:solidFill>
          <a:schemeClr val="accent4">
            <a:lumMod val="60000"/>
            <a:lumOff val="40000"/>
          </a:schemeClr>
        </a:solidFill>
        <a:ln w="9525">
          <a:solidFill>
            <a:schemeClr val="bg1"/>
          </a:solidFill>
        </a:ln>
      </dgm:spPr>
      <dgm:t>
        <a:bodyPr anchor="ctr" anchorCtr="1"/>
        <a:lstStyle/>
        <a:p>
          <a:r>
            <a:rPr lang="bs-Latn-BA" dirty="0" smtClean="0"/>
            <a:t>Poboljšanje performansi javnog sektora</a:t>
          </a:r>
          <a:endParaRPr lang="bs-Latn-BA" dirty="0"/>
        </a:p>
      </dgm:t>
    </dgm:pt>
    <dgm:pt modelId="{39E042D2-8AA3-4989-AC40-1BE7E90F1B02}" type="parTrans" cxnId="{EA1547C1-2937-4F1E-A1BB-F4B4C406A185}">
      <dgm:prSet/>
      <dgm:spPr/>
      <dgm:t>
        <a:bodyPr/>
        <a:lstStyle/>
        <a:p>
          <a:endParaRPr lang="bs-Latn-BA"/>
        </a:p>
      </dgm:t>
    </dgm:pt>
    <dgm:pt modelId="{3CE3FA0F-1FFF-45CA-8B07-A98DA8F4339B}" type="sibTrans" cxnId="{EA1547C1-2937-4F1E-A1BB-F4B4C406A185}">
      <dgm:prSet/>
      <dgm:spPr/>
      <dgm:t>
        <a:bodyPr/>
        <a:lstStyle/>
        <a:p>
          <a:endParaRPr lang="bs-Latn-BA"/>
        </a:p>
      </dgm:t>
    </dgm:pt>
    <dgm:pt modelId="{3C504505-7C16-41B4-A933-55AC70572C32}">
      <dgm:prSet phldrT="[Text]" custT="1"/>
      <dgm:spPr>
        <a:solidFill>
          <a:schemeClr val="accent4">
            <a:alpha val="90000"/>
          </a:schemeClr>
        </a:solidFill>
        <a:ln>
          <a:noFill/>
        </a:ln>
      </dgm:spPr>
      <dgm:t>
        <a:bodyPr/>
        <a:lstStyle/>
        <a:p>
          <a:r>
            <a:rPr lang="en-US" sz="1200" dirty="0" err="1" smtClean="0">
              <a:solidFill>
                <a:schemeClr val="bg1"/>
              </a:solidFill>
            </a:rPr>
            <a:t>Pobolj</a:t>
          </a:r>
          <a:r>
            <a:rPr lang="bs-Latn-BA" sz="1200" dirty="0" smtClean="0">
              <a:solidFill>
                <a:schemeClr val="bg1"/>
              </a:solidFill>
            </a:rPr>
            <a:t>šati upravljanje javnim finansijama</a:t>
          </a:r>
          <a:endParaRPr lang="bs-Latn-BA" sz="1200" dirty="0">
            <a:solidFill>
              <a:schemeClr val="bg1"/>
            </a:solidFill>
          </a:endParaRPr>
        </a:p>
      </dgm:t>
    </dgm:pt>
    <dgm:pt modelId="{510396E1-8FCA-487C-B115-11D9B3617DA6}" type="parTrans" cxnId="{AB4F83B7-738E-4C67-98AD-1BFBC1DC59CE}">
      <dgm:prSet/>
      <dgm:spPr>
        <a:ln>
          <a:noFill/>
        </a:ln>
      </dgm:spPr>
      <dgm:t>
        <a:bodyPr/>
        <a:lstStyle/>
        <a:p>
          <a:endParaRPr lang="bs-Latn-BA"/>
        </a:p>
      </dgm:t>
    </dgm:pt>
    <dgm:pt modelId="{273A3DFC-5B0B-4A0D-85D8-6A4BDE4CAE7C}" type="sibTrans" cxnId="{AB4F83B7-738E-4C67-98AD-1BFBC1DC59CE}">
      <dgm:prSet/>
      <dgm:spPr/>
      <dgm:t>
        <a:bodyPr/>
        <a:lstStyle/>
        <a:p>
          <a:endParaRPr lang="bs-Latn-BA"/>
        </a:p>
      </dgm:t>
    </dgm:pt>
    <dgm:pt modelId="{26993AE3-272F-4CF5-8EC9-78F3B605014A}">
      <dgm:prSet phldrT="[Text]"/>
      <dgm:spPr>
        <a:solidFill>
          <a:schemeClr val="accent3">
            <a:lumMod val="60000"/>
            <a:lumOff val="40000"/>
          </a:schemeClr>
        </a:solidFill>
        <a:ln w="12700">
          <a:solidFill>
            <a:schemeClr val="bg1"/>
          </a:solidFill>
        </a:ln>
      </dgm:spPr>
      <dgm:t>
        <a:bodyPr anchor="ctr" anchorCtr="1"/>
        <a:lstStyle/>
        <a:p>
          <a:r>
            <a:rPr lang="bs-Latn-BA" dirty="0" smtClean="0"/>
            <a:t>Jačanje privatnog sektora</a:t>
          </a:r>
          <a:endParaRPr lang="bs-Latn-BA" dirty="0"/>
        </a:p>
      </dgm:t>
    </dgm:pt>
    <dgm:pt modelId="{347EE299-60B3-4869-8711-510F332230BB}" type="parTrans" cxnId="{C9F7E28C-D573-477A-8E8D-B021F3BDBBBD}">
      <dgm:prSet/>
      <dgm:spPr/>
      <dgm:t>
        <a:bodyPr/>
        <a:lstStyle/>
        <a:p>
          <a:endParaRPr lang="bs-Latn-BA"/>
        </a:p>
      </dgm:t>
    </dgm:pt>
    <dgm:pt modelId="{7D3A59CA-624C-458A-A54F-69C7BD33FDF2}" type="sibTrans" cxnId="{C9F7E28C-D573-477A-8E8D-B021F3BDBBBD}">
      <dgm:prSet/>
      <dgm:spPr/>
      <dgm:t>
        <a:bodyPr/>
        <a:lstStyle/>
        <a:p>
          <a:endParaRPr lang="bs-Latn-BA"/>
        </a:p>
      </dgm:t>
    </dgm:pt>
    <dgm:pt modelId="{192DEE15-17D2-4358-9BFC-BF853AD67CD2}">
      <dgm:prSet phldrT="[Text]" custT="1"/>
      <dgm:spPr>
        <a:solidFill>
          <a:schemeClr val="accent3">
            <a:alpha val="90000"/>
          </a:schemeClr>
        </a:solidFill>
        <a:ln>
          <a:noFill/>
        </a:ln>
      </dgm:spPr>
      <dgm:t>
        <a:bodyPr/>
        <a:lstStyle/>
        <a:p>
          <a:r>
            <a:rPr lang="bs-Latn-BA" sz="1200" dirty="0" smtClean="0">
              <a:solidFill>
                <a:schemeClr val="bg1"/>
              </a:solidFill>
            </a:rPr>
            <a:t>Poboljšati poslovno okruženje</a:t>
          </a:r>
          <a:endParaRPr lang="bs-Latn-BA" sz="1200" dirty="0">
            <a:solidFill>
              <a:schemeClr val="bg1"/>
            </a:solidFill>
          </a:endParaRPr>
        </a:p>
      </dgm:t>
    </dgm:pt>
    <dgm:pt modelId="{D14EF87C-C51F-4B9E-97CD-73D56BCADC7D}" type="parTrans" cxnId="{9C270077-D697-43EE-B413-00DF399951B6}">
      <dgm:prSet/>
      <dgm:spPr>
        <a:ln>
          <a:noFill/>
        </a:ln>
      </dgm:spPr>
      <dgm:t>
        <a:bodyPr/>
        <a:lstStyle/>
        <a:p>
          <a:endParaRPr lang="bs-Latn-BA"/>
        </a:p>
      </dgm:t>
    </dgm:pt>
    <dgm:pt modelId="{E2ED7661-7FC8-49BB-821B-53674E20EB05}" type="sibTrans" cxnId="{9C270077-D697-43EE-B413-00DF399951B6}">
      <dgm:prSet/>
      <dgm:spPr/>
      <dgm:t>
        <a:bodyPr/>
        <a:lstStyle/>
        <a:p>
          <a:endParaRPr lang="bs-Latn-BA"/>
        </a:p>
      </dgm:t>
    </dgm:pt>
    <dgm:pt modelId="{E8BE0BC8-D77C-4AE2-843F-A4A69247EDFC}">
      <dgm:prSet phldrT="[Text]"/>
      <dgm:spPr>
        <a:solidFill>
          <a:schemeClr val="accent6"/>
        </a:solidFill>
        <a:ln w="12700">
          <a:solidFill>
            <a:schemeClr val="bg1"/>
          </a:solidFill>
        </a:ln>
      </dgm:spPr>
      <dgm:t>
        <a:bodyPr anchor="ctr" anchorCtr="1"/>
        <a:lstStyle/>
        <a:p>
          <a:r>
            <a:rPr lang="bs-Latn-BA" dirty="0" smtClean="0"/>
            <a:t>Izgradnja otpornosti na prirodne nepogode</a:t>
          </a:r>
          <a:endParaRPr lang="bs-Latn-BA" dirty="0"/>
        </a:p>
      </dgm:t>
    </dgm:pt>
    <dgm:pt modelId="{BDE27A30-3566-4851-B5B9-3D4119BCC604}" type="parTrans" cxnId="{6FD469C6-4D52-4333-A2AF-62978CC2CBB0}">
      <dgm:prSet/>
      <dgm:spPr/>
      <dgm:t>
        <a:bodyPr/>
        <a:lstStyle/>
        <a:p>
          <a:endParaRPr lang="bs-Latn-BA"/>
        </a:p>
      </dgm:t>
    </dgm:pt>
    <dgm:pt modelId="{68737B57-142E-4801-ACC1-7D6BE8FD4F5E}" type="sibTrans" cxnId="{6FD469C6-4D52-4333-A2AF-62978CC2CBB0}">
      <dgm:prSet/>
      <dgm:spPr/>
      <dgm:t>
        <a:bodyPr/>
        <a:lstStyle/>
        <a:p>
          <a:endParaRPr lang="bs-Latn-BA"/>
        </a:p>
      </dgm:t>
    </dgm:pt>
    <dgm:pt modelId="{622CA2D6-ECC9-4AEE-ABB1-BB3E19980D1C}">
      <dgm:prSet phldrT="[Text]"/>
      <dgm:spPr>
        <a:solidFill>
          <a:schemeClr val="accent6">
            <a:lumMod val="75000"/>
            <a:alpha val="90000"/>
          </a:schemeClr>
        </a:solidFill>
        <a:ln>
          <a:noFill/>
        </a:ln>
      </dgm:spPr>
      <dgm:t>
        <a:bodyPr/>
        <a:lstStyle/>
        <a:p>
          <a:r>
            <a:rPr lang="bs-Latn-BA" dirty="0" smtClean="0">
              <a:solidFill>
                <a:schemeClr val="bg1"/>
              </a:solidFill>
            </a:rPr>
            <a:t>Izgraditi otpornost na prirodne nepogode</a:t>
          </a:r>
          <a:endParaRPr lang="bs-Latn-BA" dirty="0">
            <a:solidFill>
              <a:schemeClr val="bg1"/>
            </a:solidFill>
          </a:endParaRPr>
        </a:p>
      </dgm:t>
    </dgm:pt>
    <dgm:pt modelId="{2C898931-A783-49E0-ADFE-E99E60AC2AB0}" type="parTrans" cxnId="{924963D8-BC09-4BBB-A0F8-6423125A063B}">
      <dgm:prSet/>
      <dgm:spPr>
        <a:ln>
          <a:noFill/>
        </a:ln>
      </dgm:spPr>
      <dgm:t>
        <a:bodyPr/>
        <a:lstStyle/>
        <a:p>
          <a:endParaRPr lang="bs-Latn-BA"/>
        </a:p>
      </dgm:t>
    </dgm:pt>
    <dgm:pt modelId="{A5943645-2A6A-4054-A384-2612DD32E13C}" type="sibTrans" cxnId="{924963D8-BC09-4BBB-A0F8-6423125A063B}">
      <dgm:prSet/>
      <dgm:spPr/>
      <dgm:t>
        <a:bodyPr/>
        <a:lstStyle/>
        <a:p>
          <a:endParaRPr lang="bs-Latn-BA"/>
        </a:p>
      </dgm:t>
    </dgm:pt>
    <dgm:pt modelId="{AB45DD36-5734-4836-97BC-B0721D6A9693}">
      <dgm:prSet phldrT="[Text]"/>
      <dgm:spPr>
        <a:solidFill>
          <a:schemeClr val="accent6">
            <a:lumMod val="75000"/>
            <a:alpha val="90000"/>
          </a:schemeClr>
        </a:solidFill>
        <a:ln>
          <a:noFill/>
        </a:ln>
      </dgm:spPr>
      <dgm:t>
        <a:bodyPr/>
        <a:lstStyle/>
        <a:p>
          <a:r>
            <a:rPr lang="bs-Latn-BA" dirty="0" smtClean="0">
              <a:solidFill>
                <a:schemeClr val="bg1"/>
              </a:solidFill>
            </a:rPr>
            <a:t>Spriječiti uništenje prirodnih resursa</a:t>
          </a:r>
          <a:endParaRPr lang="bs-Latn-BA" dirty="0">
            <a:solidFill>
              <a:schemeClr val="bg1"/>
            </a:solidFill>
          </a:endParaRPr>
        </a:p>
      </dgm:t>
    </dgm:pt>
    <dgm:pt modelId="{A1CBF03D-AA58-4DBB-B218-4068EC796385}" type="parTrans" cxnId="{A16A2624-D69A-4601-8980-8655C4BFF683}">
      <dgm:prSet/>
      <dgm:spPr>
        <a:ln>
          <a:noFill/>
        </a:ln>
      </dgm:spPr>
      <dgm:t>
        <a:bodyPr/>
        <a:lstStyle/>
        <a:p>
          <a:endParaRPr lang="bs-Latn-BA"/>
        </a:p>
      </dgm:t>
    </dgm:pt>
    <dgm:pt modelId="{F4823E3E-93B4-4E24-A130-925294628B6A}" type="sibTrans" cxnId="{A16A2624-D69A-4601-8980-8655C4BFF683}">
      <dgm:prSet/>
      <dgm:spPr/>
      <dgm:t>
        <a:bodyPr/>
        <a:lstStyle/>
        <a:p>
          <a:endParaRPr lang="bs-Latn-BA"/>
        </a:p>
      </dgm:t>
    </dgm:pt>
    <dgm:pt modelId="{33C51CBA-0DBD-4D11-B060-D6CE5DBCECE8}">
      <dgm:prSet phldrT="[Text]" custT="1"/>
      <dgm:spPr>
        <a:solidFill>
          <a:schemeClr val="accent3"/>
        </a:solidFill>
        <a:ln>
          <a:noFill/>
        </a:ln>
      </dgm:spPr>
      <dgm:t>
        <a:bodyPr/>
        <a:lstStyle/>
        <a:p>
          <a:r>
            <a:rPr lang="bs-Latn-BA" sz="1200" dirty="0" smtClean="0">
              <a:solidFill>
                <a:schemeClr val="bg1"/>
              </a:solidFill>
            </a:rPr>
            <a:t>Povećati fleksibilnost tržišta rada i socijalnu inkluziju</a:t>
          </a:r>
          <a:endParaRPr lang="bs-Latn-BA" sz="1200" dirty="0">
            <a:solidFill>
              <a:schemeClr val="bg1"/>
            </a:solidFill>
          </a:endParaRPr>
        </a:p>
      </dgm:t>
    </dgm:pt>
    <dgm:pt modelId="{002BB5E4-6146-411A-9E1B-A2A6095E36FD}" type="parTrans" cxnId="{A668EF9F-968A-4E8B-B7A0-C9075876B07F}">
      <dgm:prSet/>
      <dgm:spPr>
        <a:ln>
          <a:noFill/>
        </a:ln>
      </dgm:spPr>
      <dgm:t>
        <a:bodyPr/>
        <a:lstStyle/>
        <a:p>
          <a:endParaRPr lang="bs-Latn-BA"/>
        </a:p>
      </dgm:t>
    </dgm:pt>
    <dgm:pt modelId="{B3CCF0B9-6BD5-4063-802E-D30CD7B71758}" type="sibTrans" cxnId="{A668EF9F-968A-4E8B-B7A0-C9075876B07F}">
      <dgm:prSet/>
      <dgm:spPr/>
      <dgm:t>
        <a:bodyPr/>
        <a:lstStyle/>
        <a:p>
          <a:endParaRPr lang="bs-Latn-BA"/>
        </a:p>
      </dgm:t>
    </dgm:pt>
    <dgm:pt modelId="{292BF0DD-C116-43EE-A4E2-D88A161CB0FC}">
      <dgm:prSet phldrT="[Text]" custT="1"/>
      <dgm:spPr>
        <a:solidFill>
          <a:schemeClr val="accent4">
            <a:alpha val="90000"/>
          </a:schemeClr>
        </a:solidFill>
        <a:ln>
          <a:noFill/>
        </a:ln>
      </dgm:spPr>
      <dgm:t>
        <a:bodyPr/>
        <a:lstStyle/>
        <a:p>
          <a:r>
            <a:rPr lang="bs-Latn-BA" sz="1200" dirty="0" smtClean="0">
              <a:solidFill>
                <a:schemeClr val="bg1"/>
              </a:solidFill>
            </a:rPr>
            <a:t>Poboljšati javne usluge</a:t>
          </a:r>
          <a:endParaRPr lang="bs-Latn-BA" sz="1200" dirty="0">
            <a:solidFill>
              <a:schemeClr val="bg1"/>
            </a:solidFill>
          </a:endParaRPr>
        </a:p>
      </dgm:t>
    </dgm:pt>
    <dgm:pt modelId="{BFBD236C-5F3F-436D-89FA-A97AD0C80002}" type="parTrans" cxnId="{62576D93-E205-4EB7-98B0-F931C4A28EF0}">
      <dgm:prSet/>
      <dgm:spPr>
        <a:ln>
          <a:noFill/>
        </a:ln>
      </dgm:spPr>
      <dgm:t>
        <a:bodyPr/>
        <a:lstStyle/>
        <a:p>
          <a:endParaRPr lang="bs-Latn-BA"/>
        </a:p>
      </dgm:t>
    </dgm:pt>
    <dgm:pt modelId="{C5C0B5A7-A52F-4005-AE07-8DC1B2ACBD3A}" type="sibTrans" cxnId="{62576D93-E205-4EB7-98B0-F931C4A28EF0}">
      <dgm:prSet/>
      <dgm:spPr/>
      <dgm:t>
        <a:bodyPr/>
        <a:lstStyle/>
        <a:p>
          <a:endParaRPr lang="bs-Latn-BA"/>
        </a:p>
      </dgm:t>
    </dgm:pt>
    <dgm:pt modelId="{AAFED1A4-CC0A-4D5C-A77E-A5B72A1B0880}">
      <dgm:prSet phldrT="[Text]"/>
      <dgm:spPr>
        <a:solidFill>
          <a:schemeClr val="accent3"/>
        </a:solidFill>
        <a:ln>
          <a:noFill/>
        </a:ln>
      </dgm:spPr>
      <dgm:t>
        <a:bodyPr/>
        <a:lstStyle/>
        <a:p>
          <a:r>
            <a:rPr lang="bs-Latn-BA" dirty="0" smtClean="0">
              <a:solidFill>
                <a:schemeClr val="bg1"/>
              </a:solidFill>
            </a:rPr>
            <a:t>Unaprijediti ekonomsku infrastrukturu</a:t>
          </a:r>
          <a:endParaRPr lang="bs-Latn-BA" dirty="0">
            <a:solidFill>
              <a:schemeClr val="bg1"/>
            </a:solidFill>
          </a:endParaRPr>
        </a:p>
      </dgm:t>
    </dgm:pt>
    <dgm:pt modelId="{C956EF34-E2ED-447A-825D-1D829922E1A6}" type="parTrans" cxnId="{7FD5C75B-AE15-4122-ACBD-6551FA97F3BB}">
      <dgm:prSet/>
      <dgm:spPr>
        <a:ln>
          <a:noFill/>
        </a:ln>
      </dgm:spPr>
      <dgm:t>
        <a:bodyPr/>
        <a:lstStyle/>
        <a:p>
          <a:endParaRPr lang="bs-Latn-BA"/>
        </a:p>
      </dgm:t>
    </dgm:pt>
    <dgm:pt modelId="{08C2C223-E93C-4864-9ABD-7F50A298A80F}" type="sibTrans" cxnId="{7FD5C75B-AE15-4122-ACBD-6551FA97F3BB}">
      <dgm:prSet/>
      <dgm:spPr/>
      <dgm:t>
        <a:bodyPr/>
        <a:lstStyle/>
        <a:p>
          <a:endParaRPr lang="bs-Latn-BA"/>
        </a:p>
      </dgm:t>
    </dgm:pt>
    <dgm:pt modelId="{81C41920-2616-4EF8-9764-C4B6DD8FA3D7}">
      <dgm:prSet phldrT="[Text]" custT="1"/>
      <dgm:spPr>
        <a:solidFill>
          <a:schemeClr val="accent4">
            <a:alpha val="90000"/>
          </a:schemeClr>
        </a:solidFill>
        <a:ln>
          <a:noFill/>
        </a:ln>
      </dgm:spPr>
      <dgm:t>
        <a:bodyPr/>
        <a:lstStyle/>
        <a:p>
          <a:r>
            <a:rPr lang="bs-Latn-BA" sz="1200" dirty="0" smtClean="0">
              <a:solidFill>
                <a:schemeClr val="bg1"/>
              </a:solidFill>
            </a:rPr>
            <a:t>Povećati efikasnost javnih preduzeća</a:t>
          </a:r>
          <a:endParaRPr lang="bs-Latn-BA" sz="1200" dirty="0">
            <a:solidFill>
              <a:schemeClr val="bg1"/>
            </a:solidFill>
          </a:endParaRPr>
        </a:p>
      </dgm:t>
    </dgm:pt>
    <dgm:pt modelId="{0C1ADF3D-AE7E-4E23-823E-BEAA4A587E83}" type="parTrans" cxnId="{6B25B0EB-AF49-464E-B0FE-A0E2AF11F6B3}">
      <dgm:prSet/>
      <dgm:spPr>
        <a:ln>
          <a:noFill/>
        </a:ln>
      </dgm:spPr>
      <dgm:t>
        <a:bodyPr/>
        <a:lstStyle/>
        <a:p>
          <a:endParaRPr lang="bs-Latn-BA"/>
        </a:p>
      </dgm:t>
    </dgm:pt>
    <dgm:pt modelId="{29C9BD0E-253E-40AE-AAB5-6A12FC95B5D8}" type="sibTrans" cxnId="{6B25B0EB-AF49-464E-B0FE-A0E2AF11F6B3}">
      <dgm:prSet/>
      <dgm:spPr/>
      <dgm:t>
        <a:bodyPr/>
        <a:lstStyle/>
        <a:p>
          <a:endParaRPr lang="bs-Latn-BA"/>
        </a:p>
      </dgm:t>
    </dgm:pt>
    <dgm:pt modelId="{51CEDBC3-DDDA-4E52-B2C3-2CEC9102E316}" type="pres">
      <dgm:prSet presAssocID="{03944455-6201-455F-A712-8FEA7B25BE7A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bs-Latn-BA"/>
        </a:p>
      </dgm:t>
    </dgm:pt>
    <dgm:pt modelId="{48204147-F630-480F-AD22-0F601AED8824}" type="pres">
      <dgm:prSet presAssocID="{7D6971B9-E463-4402-A4B1-D26423103633}" presName="root" presStyleCnt="0"/>
      <dgm:spPr/>
    </dgm:pt>
    <dgm:pt modelId="{C2115181-414D-4414-8FC9-576A17EF4A96}" type="pres">
      <dgm:prSet presAssocID="{7D6971B9-E463-4402-A4B1-D26423103633}" presName="rootComposite" presStyleCnt="0"/>
      <dgm:spPr/>
    </dgm:pt>
    <dgm:pt modelId="{9CEE848E-99D3-4708-8A64-4FA4DEFF0A09}" type="pres">
      <dgm:prSet presAssocID="{7D6971B9-E463-4402-A4B1-D26423103633}" presName="rootText" presStyleLbl="node1" presStyleIdx="0" presStyleCnt="3"/>
      <dgm:spPr>
        <a:prstGeom prst="foldedCorner">
          <a:avLst/>
        </a:prstGeom>
      </dgm:spPr>
      <dgm:t>
        <a:bodyPr/>
        <a:lstStyle/>
        <a:p>
          <a:endParaRPr lang="bs-Latn-BA"/>
        </a:p>
      </dgm:t>
    </dgm:pt>
    <dgm:pt modelId="{5856DBBD-1053-407F-BFF5-1F59952AA67C}" type="pres">
      <dgm:prSet presAssocID="{7D6971B9-E463-4402-A4B1-D26423103633}" presName="rootConnector" presStyleLbl="node1" presStyleIdx="0" presStyleCnt="3"/>
      <dgm:spPr/>
      <dgm:t>
        <a:bodyPr/>
        <a:lstStyle/>
        <a:p>
          <a:endParaRPr lang="bs-Latn-BA"/>
        </a:p>
      </dgm:t>
    </dgm:pt>
    <dgm:pt modelId="{126C346C-FB3E-42F5-BE3D-063DAE72E60E}" type="pres">
      <dgm:prSet presAssocID="{7D6971B9-E463-4402-A4B1-D26423103633}" presName="childShape" presStyleCnt="0"/>
      <dgm:spPr/>
    </dgm:pt>
    <dgm:pt modelId="{04A976E3-713E-4B36-90C4-D6183B88AFD5}" type="pres">
      <dgm:prSet presAssocID="{510396E1-8FCA-487C-B115-11D9B3617DA6}" presName="Name13" presStyleLbl="parChTrans1D2" presStyleIdx="0" presStyleCnt="8"/>
      <dgm:spPr/>
      <dgm:t>
        <a:bodyPr/>
        <a:lstStyle/>
        <a:p>
          <a:endParaRPr lang="bs-Latn-BA"/>
        </a:p>
      </dgm:t>
    </dgm:pt>
    <dgm:pt modelId="{2CA0D769-C8AA-4AF1-B847-3B54122DAB71}" type="pres">
      <dgm:prSet presAssocID="{3C504505-7C16-41B4-A933-55AC70572C32}" presName="childText" presStyleLbl="bgAcc1" presStyleIdx="0" presStyleCnt="8">
        <dgm:presLayoutVars>
          <dgm:bulletEnabled val="1"/>
        </dgm:presLayoutVars>
      </dgm:prSet>
      <dgm:spPr/>
      <dgm:t>
        <a:bodyPr/>
        <a:lstStyle/>
        <a:p>
          <a:endParaRPr lang="bs-Latn-BA"/>
        </a:p>
      </dgm:t>
    </dgm:pt>
    <dgm:pt modelId="{7D97FA75-A5F3-47D0-843A-04BB69687B77}" type="pres">
      <dgm:prSet presAssocID="{0C1ADF3D-AE7E-4E23-823E-BEAA4A587E83}" presName="Name13" presStyleLbl="parChTrans1D2" presStyleIdx="1" presStyleCnt="8"/>
      <dgm:spPr/>
      <dgm:t>
        <a:bodyPr/>
        <a:lstStyle/>
        <a:p>
          <a:endParaRPr lang="bs-Latn-BA"/>
        </a:p>
      </dgm:t>
    </dgm:pt>
    <dgm:pt modelId="{2E152A0B-7D3C-4CD6-A38E-1FFBD99E6F6E}" type="pres">
      <dgm:prSet presAssocID="{81C41920-2616-4EF8-9764-C4B6DD8FA3D7}" presName="childText" presStyleLbl="bgAcc1" presStyleIdx="1" presStyleCnt="8">
        <dgm:presLayoutVars>
          <dgm:bulletEnabled val="1"/>
        </dgm:presLayoutVars>
      </dgm:prSet>
      <dgm:spPr/>
      <dgm:t>
        <a:bodyPr/>
        <a:lstStyle/>
        <a:p>
          <a:endParaRPr lang="bs-Latn-BA"/>
        </a:p>
      </dgm:t>
    </dgm:pt>
    <dgm:pt modelId="{AB3B5A97-38E8-43F1-9D26-E53C55B4C94B}" type="pres">
      <dgm:prSet presAssocID="{BFBD236C-5F3F-436D-89FA-A97AD0C80002}" presName="Name13" presStyleLbl="parChTrans1D2" presStyleIdx="2" presStyleCnt="8"/>
      <dgm:spPr/>
      <dgm:t>
        <a:bodyPr/>
        <a:lstStyle/>
        <a:p>
          <a:endParaRPr lang="bs-Latn-BA"/>
        </a:p>
      </dgm:t>
    </dgm:pt>
    <dgm:pt modelId="{DFCE0EEC-762F-498D-8552-631D346B5CA7}" type="pres">
      <dgm:prSet presAssocID="{292BF0DD-C116-43EE-A4E2-D88A161CB0FC}" presName="childText" presStyleLbl="bgAcc1" presStyleIdx="2" presStyleCnt="8">
        <dgm:presLayoutVars>
          <dgm:bulletEnabled val="1"/>
        </dgm:presLayoutVars>
      </dgm:prSet>
      <dgm:spPr/>
      <dgm:t>
        <a:bodyPr/>
        <a:lstStyle/>
        <a:p>
          <a:endParaRPr lang="bs-Latn-BA"/>
        </a:p>
      </dgm:t>
    </dgm:pt>
    <dgm:pt modelId="{2878D6CF-1765-4CF0-92DA-828BCCC033F2}" type="pres">
      <dgm:prSet presAssocID="{26993AE3-272F-4CF5-8EC9-78F3B605014A}" presName="root" presStyleCnt="0"/>
      <dgm:spPr/>
    </dgm:pt>
    <dgm:pt modelId="{32D60353-AD34-43BE-9038-CECDE8091E93}" type="pres">
      <dgm:prSet presAssocID="{26993AE3-272F-4CF5-8EC9-78F3B605014A}" presName="rootComposite" presStyleCnt="0"/>
      <dgm:spPr/>
    </dgm:pt>
    <dgm:pt modelId="{18560BD7-69FF-4F61-9BFA-BF1F2193E768}" type="pres">
      <dgm:prSet presAssocID="{26993AE3-272F-4CF5-8EC9-78F3B605014A}" presName="rootText" presStyleLbl="node1" presStyleIdx="1" presStyleCnt="3" custLinFactNeighborX="482" custLinFactNeighborY="-363"/>
      <dgm:spPr>
        <a:prstGeom prst="foldedCorner">
          <a:avLst/>
        </a:prstGeom>
      </dgm:spPr>
      <dgm:t>
        <a:bodyPr/>
        <a:lstStyle/>
        <a:p>
          <a:endParaRPr lang="bs-Latn-BA"/>
        </a:p>
      </dgm:t>
    </dgm:pt>
    <dgm:pt modelId="{8A9F205B-74A6-46CE-A53E-8592A8A4956A}" type="pres">
      <dgm:prSet presAssocID="{26993AE3-272F-4CF5-8EC9-78F3B605014A}" presName="rootConnector" presStyleLbl="node1" presStyleIdx="1" presStyleCnt="3"/>
      <dgm:spPr/>
      <dgm:t>
        <a:bodyPr/>
        <a:lstStyle/>
        <a:p>
          <a:endParaRPr lang="bs-Latn-BA"/>
        </a:p>
      </dgm:t>
    </dgm:pt>
    <dgm:pt modelId="{01EA3349-9799-41B5-8797-1EA62A87AF25}" type="pres">
      <dgm:prSet presAssocID="{26993AE3-272F-4CF5-8EC9-78F3B605014A}" presName="childShape" presStyleCnt="0"/>
      <dgm:spPr/>
    </dgm:pt>
    <dgm:pt modelId="{F2C31090-BF73-4E3E-8061-5BAEAEBC8E0F}" type="pres">
      <dgm:prSet presAssocID="{D14EF87C-C51F-4B9E-97CD-73D56BCADC7D}" presName="Name13" presStyleLbl="parChTrans1D2" presStyleIdx="3" presStyleCnt="8"/>
      <dgm:spPr/>
      <dgm:t>
        <a:bodyPr/>
        <a:lstStyle/>
        <a:p>
          <a:endParaRPr lang="bs-Latn-BA"/>
        </a:p>
      </dgm:t>
    </dgm:pt>
    <dgm:pt modelId="{B7C70EC1-EA43-41AC-BF59-3517B6252B30}" type="pres">
      <dgm:prSet presAssocID="{192DEE15-17D2-4358-9BFC-BF853AD67CD2}" presName="childText" presStyleLbl="bgAcc1" presStyleIdx="3" presStyleCnt="8">
        <dgm:presLayoutVars>
          <dgm:bulletEnabled val="1"/>
        </dgm:presLayoutVars>
      </dgm:prSet>
      <dgm:spPr/>
      <dgm:t>
        <a:bodyPr/>
        <a:lstStyle/>
        <a:p>
          <a:endParaRPr lang="bs-Latn-BA"/>
        </a:p>
      </dgm:t>
    </dgm:pt>
    <dgm:pt modelId="{AD7F289A-7A67-4D5A-9291-00C57E6D49F4}" type="pres">
      <dgm:prSet presAssocID="{002BB5E4-6146-411A-9E1B-A2A6095E36FD}" presName="Name13" presStyleLbl="parChTrans1D2" presStyleIdx="4" presStyleCnt="8"/>
      <dgm:spPr/>
      <dgm:t>
        <a:bodyPr/>
        <a:lstStyle/>
        <a:p>
          <a:endParaRPr lang="bs-Latn-BA"/>
        </a:p>
      </dgm:t>
    </dgm:pt>
    <dgm:pt modelId="{EE8FE3B7-F830-4860-A8D8-9844D7159471}" type="pres">
      <dgm:prSet presAssocID="{33C51CBA-0DBD-4D11-B060-D6CE5DBCECE8}" presName="childText" presStyleLbl="bgAcc1" presStyleIdx="4" presStyleCnt="8">
        <dgm:presLayoutVars>
          <dgm:bulletEnabled val="1"/>
        </dgm:presLayoutVars>
      </dgm:prSet>
      <dgm:spPr/>
      <dgm:t>
        <a:bodyPr/>
        <a:lstStyle/>
        <a:p>
          <a:endParaRPr lang="bs-Latn-BA"/>
        </a:p>
      </dgm:t>
    </dgm:pt>
    <dgm:pt modelId="{36DD0647-B019-4102-97ED-5DC2ADF08092}" type="pres">
      <dgm:prSet presAssocID="{C956EF34-E2ED-447A-825D-1D829922E1A6}" presName="Name13" presStyleLbl="parChTrans1D2" presStyleIdx="5" presStyleCnt="8"/>
      <dgm:spPr/>
      <dgm:t>
        <a:bodyPr/>
        <a:lstStyle/>
        <a:p>
          <a:endParaRPr lang="bs-Latn-BA"/>
        </a:p>
      </dgm:t>
    </dgm:pt>
    <dgm:pt modelId="{3E6C964D-5BC3-4FF5-A82C-F4353F65F26E}" type="pres">
      <dgm:prSet presAssocID="{AAFED1A4-CC0A-4D5C-A77E-A5B72A1B0880}" presName="childText" presStyleLbl="bgAcc1" presStyleIdx="5" presStyleCnt="8">
        <dgm:presLayoutVars>
          <dgm:bulletEnabled val="1"/>
        </dgm:presLayoutVars>
      </dgm:prSet>
      <dgm:spPr/>
      <dgm:t>
        <a:bodyPr/>
        <a:lstStyle/>
        <a:p>
          <a:endParaRPr lang="bs-Latn-BA"/>
        </a:p>
      </dgm:t>
    </dgm:pt>
    <dgm:pt modelId="{591876BF-5699-4E0C-8309-798C6CAF3AAD}" type="pres">
      <dgm:prSet presAssocID="{E8BE0BC8-D77C-4AE2-843F-A4A69247EDFC}" presName="root" presStyleCnt="0"/>
      <dgm:spPr/>
    </dgm:pt>
    <dgm:pt modelId="{E46E7596-F777-4D24-AE7E-74AC1ADF5EB9}" type="pres">
      <dgm:prSet presAssocID="{E8BE0BC8-D77C-4AE2-843F-A4A69247EDFC}" presName="rootComposite" presStyleCnt="0"/>
      <dgm:spPr/>
    </dgm:pt>
    <dgm:pt modelId="{14D90AD9-74F7-4560-B6A4-A22AD4F4F527}" type="pres">
      <dgm:prSet presAssocID="{E8BE0BC8-D77C-4AE2-843F-A4A69247EDFC}" presName="rootText" presStyleLbl="node1" presStyleIdx="2" presStyleCnt="3"/>
      <dgm:spPr>
        <a:prstGeom prst="foldedCorner">
          <a:avLst/>
        </a:prstGeom>
      </dgm:spPr>
      <dgm:t>
        <a:bodyPr/>
        <a:lstStyle/>
        <a:p>
          <a:endParaRPr lang="bs-Latn-BA"/>
        </a:p>
      </dgm:t>
    </dgm:pt>
    <dgm:pt modelId="{DF60BC3F-8141-4C39-8814-39199B17550F}" type="pres">
      <dgm:prSet presAssocID="{E8BE0BC8-D77C-4AE2-843F-A4A69247EDFC}" presName="rootConnector" presStyleLbl="node1" presStyleIdx="2" presStyleCnt="3"/>
      <dgm:spPr/>
      <dgm:t>
        <a:bodyPr/>
        <a:lstStyle/>
        <a:p>
          <a:endParaRPr lang="bs-Latn-BA"/>
        </a:p>
      </dgm:t>
    </dgm:pt>
    <dgm:pt modelId="{188BDEA4-2F37-4C82-90E8-778E791C834B}" type="pres">
      <dgm:prSet presAssocID="{E8BE0BC8-D77C-4AE2-843F-A4A69247EDFC}" presName="childShape" presStyleCnt="0"/>
      <dgm:spPr/>
    </dgm:pt>
    <dgm:pt modelId="{7AD28AFD-9764-4810-BF77-8A111F8FC18C}" type="pres">
      <dgm:prSet presAssocID="{A1CBF03D-AA58-4DBB-B218-4068EC796385}" presName="Name13" presStyleLbl="parChTrans1D2" presStyleIdx="6" presStyleCnt="8"/>
      <dgm:spPr/>
      <dgm:t>
        <a:bodyPr/>
        <a:lstStyle/>
        <a:p>
          <a:endParaRPr lang="bs-Latn-BA"/>
        </a:p>
      </dgm:t>
    </dgm:pt>
    <dgm:pt modelId="{77A8A3DA-C429-45F4-9F70-5852034F9BB0}" type="pres">
      <dgm:prSet presAssocID="{AB45DD36-5734-4836-97BC-B0721D6A9693}" presName="childText" presStyleLbl="bgAcc1" presStyleIdx="6" presStyleCnt="8">
        <dgm:presLayoutVars>
          <dgm:bulletEnabled val="1"/>
        </dgm:presLayoutVars>
      </dgm:prSet>
      <dgm:spPr/>
      <dgm:t>
        <a:bodyPr/>
        <a:lstStyle/>
        <a:p>
          <a:endParaRPr lang="bs-Latn-BA"/>
        </a:p>
      </dgm:t>
    </dgm:pt>
    <dgm:pt modelId="{F03A5888-E7D5-493A-BDB8-C2D0640A0BC9}" type="pres">
      <dgm:prSet presAssocID="{2C898931-A783-49E0-ADFE-E99E60AC2AB0}" presName="Name13" presStyleLbl="parChTrans1D2" presStyleIdx="7" presStyleCnt="8"/>
      <dgm:spPr/>
      <dgm:t>
        <a:bodyPr/>
        <a:lstStyle/>
        <a:p>
          <a:endParaRPr lang="bs-Latn-BA"/>
        </a:p>
      </dgm:t>
    </dgm:pt>
    <dgm:pt modelId="{010B6D97-5D25-4C66-B111-AFBC1F15ECEF}" type="pres">
      <dgm:prSet presAssocID="{622CA2D6-ECC9-4AEE-ABB1-BB3E19980D1C}" presName="childText" presStyleLbl="bgAcc1" presStyleIdx="7" presStyleCnt="8">
        <dgm:presLayoutVars>
          <dgm:bulletEnabled val="1"/>
        </dgm:presLayoutVars>
      </dgm:prSet>
      <dgm:spPr/>
      <dgm:t>
        <a:bodyPr/>
        <a:lstStyle/>
        <a:p>
          <a:endParaRPr lang="bs-Latn-BA"/>
        </a:p>
      </dgm:t>
    </dgm:pt>
  </dgm:ptLst>
  <dgm:cxnLst>
    <dgm:cxn modelId="{162A4248-F0B4-400B-8CD0-202AE9FE1EDA}" type="presOf" srcId="{2C898931-A783-49E0-ADFE-E99E60AC2AB0}" destId="{F03A5888-E7D5-493A-BDB8-C2D0640A0BC9}" srcOrd="0" destOrd="0" presId="urn:microsoft.com/office/officeart/2005/8/layout/hierarchy3"/>
    <dgm:cxn modelId="{EA1547C1-2937-4F1E-A1BB-F4B4C406A185}" srcId="{03944455-6201-455F-A712-8FEA7B25BE7A}" destId="{7D6971B9-E463-4402-A4B1-D26423103633}" srcOrd="0" destOrd="0" parTransId="{39E042D2-8AA3-4989-AC40-1BE7E90F1B02}" sibTransId="{3CE3FA0F-1FFF-45CA-8B07-A98DA8F4339B}"/>
    <dgm:cxn modelId="{A668EF9F-968A-4E8B-B7A0-C9075876B07F}" srcId="{26993AE3-272F-4CF5-8EC9-78F3B605014A}" destId="{33C51CBA-0DBD-4D11-B060-D6CE5DBCECE8}" srcOrd="1" destOrd="0" parTransId="{002BB5E4-6146-411A-9E1B-A2A6095E36FD}" sibTransId="{B3CCF0B9-6BD5-4063-802E-D30CD7B71758}"/>
    <dgm:cxn modelId="{21058AD4-CAAB-4F98-AD28-2E2CE0851941}" type="presOf" srcId="{81C41920-2616-4EF8-9764-C4B6DD8FA3D7}" destId="{2E152A0B-7D3C-4CD6-A38E-1FFBD99E6F6E}" srcOrd="0" destOrd="0" presId="urn:microsoft.com/office/officeart/2005/8/layout/hierarchy3"/>
    <dgm:cxn modelId="{BE4C2AB2-48F2-478F-B548-DC9E33DACC00}" type="presOf" srcId="{0C1ADF3D-AE7E-4E23-823E-BEAA4A587E83}" destId="{7D97FA75-A5F3-47D0-843A-04BB69687B77}" srcOrd="0" destOrd="0" presId="urn:microsoft.com/office/officeart/2005/8/layout/hierarchy3"/>
    <dgm:cxn modelId="{9C270077-D697-43EE-B413-00DF399951B6}" srcId="{26993AE3-272F-4CF5-8EC9-78F3B605014A}" destId="{192DEE15-17D2-4358-9BFC-BF853AD67CD2}" srcOrd="0" destOrd="0" parTransId="{D14EF87C-C51F-4B9E-97CD-73D56BCADC7D}" sibTransId="{E2ED7661-7FC8-49BB-821B-53674E20EB05}"/>
    <dgm:cxn modelId="{6B25B0EB-AF49-464E-B0FE-A0E2AF11F6B3}" srcId="{7D6971B9-E463-4402-A4B1-D26423103633}" destId="{81C41920-2616-4EF8-9764-C4B6DD8FA3D7}" srcOrd="1" destOrd="0" parTransId="{0C1ADF3D-AE7E-4E23-823E-BEAA4A587E83}" sibTransId="{29C9BD0E-253E-40AE-AAB5-6A12FC95B5D8}"/>
    <dgm:cxn modelId="{0E40F6C6-FA0C-4FF1-94B2-B82C76C7E386}" type="presOf" srcId="{292BF0DD-C116-43EE-A4E2-D88A161CB0FC}" destId="{DFCE0EEC-762F-498D-8552-631D346B5CA7}" srcOrd="0" destOrd="0" presId="urn:microsoft.com/office/officeart/2005/8/layout/hierarchy3"/>
    <dgm:cxn modelId="{1274641C-3AC7-40C1-91B7-57721B69BF24}" type="presOf" srcId="{192DEE15-17D2-4358-9BFC-BF853AD67CD2}" destId="{B7C70EC1-EA43-41AC-BF59-3517B6252B30}" srcOrd="0" destOrd="0" presId="urn:microsoft.com/office/officeart/2005/8/layout/hierarchy3"/>
    <dgm:cxn modelId="{67E7CA99-5687-426C-9C22-7ACCB79FA6D6}" type="presOf" srcId="{E8BE0BC8-D77C-4AE2-843F-A4A69247EDFC}" destId="{14D90AD9-74F7-4560-B6A4-A22AD4F4F527}" srcOrd="0" destOrd="0" presId="urn:microsoft.com/office/officeart/2005/8/layout/hierarchy3"/>
    <dgm:cxn modelId="{A857D955-F8B5-4029-B35F-EEB8030E71B5}" type="presOf" srcId="{7D6971B9-E463-4402-A4B1-D26423103633}" destId="{5856DBBD-1053-407F-BFF5-1F59952AA67C}" srcOrd="1" destOrd="0" presId="urn:microsoft.com/office/officeart/2005/8/layout/hierarchy3"/>
    <dgm:cxn modelId="{4C28A48A-B5DA-412A-8E15-004D64ABA3F8}" type="presOf" srcId="{03944455-6201-455F-A712-8FEA7B25BE7A}" destId="{51CEDBC3-DDDA-4E52-B2C3-2CEC9102E316}" srcOrd="0" destOrd="0" presId="urn:microsoft.com/office/officeart/2005/8/layout/hierarchy3"/>
    <dgm:cxn modelId="{924963D8-BC09-4BBB-A0F8-6423125A063B}" srcId="{E8BE0BC8-D77C-4AE2-843F-A4A69247EDFC}" destId="{622CA2D6-ECC9-4AEE-ABB1-BB3E19980D1C}" srcOrd="1" destOrd="0" parTransId="{2C898931-A783-49E0-ADFE-E99E60AC2AB0}" sibTransId="{A5943645-2A6A-4054-A384-2612DD32E13C}"/>
    <dgm:cxn modelId="{D5AE2419-75CD-4E5D-A555-5E08DE435601}" type="presOf" srcId="{26993AE3-272F-4CF5-8EC9-78F3B605014A}" destId="{18560BD7-69FF-4F61-9BFA-BF1F2193E768}" srcOrd="0" destOrd="0" presId="urn:microsoft.com/office/officeart/2005/8/layout/hierarchy3"/>
    <dgm:cxn modelId="{2C90A624-7DBF-462A-BD8D-26FDB18E81F1}" type="presOf" srcId="{33C51CBA-0DBD-4D11-B060-D6CE5DBCECE8}" destId="{EE8FE3B7-F830-4860-A8D8-9844D7159471}" srcOrd="0" destOrd="0" presId="urn:microsoft.com/office/officeart/2005/8/layout/hierarchy3"/>
    <dgm:cxn modelId="{E0B422B2-0588-4968-A876-BC29B82969F0}" type="presOf" srcId="{D14EF87C-C51F-4B9E-97CD-73D56BCADC7D}" destId="{F2C31090-BF73-4E3E-8061-5BAEAEBC8E0F}" srcOrd="0" destOrd="0" presId="urn:microsoft.com/office/officeart/2005/8/layout/hierarchy3"/>
    <dgm:cxn modelId="{5B945E2C-0D8A-433C-880F-5CB803AE588E}" type="presOf" srcId="{7D6971B9-E463-4402-A4B1-D26423103633}" destId="{9CEE848E-99D3-4708-8A64-4FA4DEFF0A09}" srcOrd="0" destOrd="0" presId="urn:microsoft.com/office/officeart/2005/8/layout/hierarchy3"/>
    <dgm:cxn modelId="{58535053-B439-421C-ABAD-FC983DE91452}" type="presOf" srcId="{510396E1-8FCA-487C-B115-11D9B3617DA6}" destId="{04A976E3-713E-4B36-90C4-D6183B88AFD5}" srcOrd="0" destOrd="0" presId="urn:microsoft.com/office/officeart/2005/8/layout/hierarchy3"/>
    <dgm:cxn modelId="{7FD5C75B-AE15-4122-ACBD-6551FA97F3BB}" srcId="{26993AE3-272F-4CF5-8EC9-78F3B605014A}" destId="{AAFED1A4-CC0A-4D5C-A77E-A5B72A1B0880}" srcOrd="2" destOrd="0" parTransId="{C956EF34-E2ED-447A-825D-1D829922E1A6}" sibTransId="{08C2C223-E93C-4864-9ABD-7F50A298A80F}"/>
    <dgm:cxn modelId="{C9F7E28C-D573-477A-8E8D-B021F3BDBBBD}" srcId="{03944455-6201-455F-A712-8FEA7B25BE7A}" destId="{26993AE3-272F-4CF5-8EC9-78F3B605014A}" srcOrd="1" destOrd="0" parTransId="{347EE299-60B3-4869-8711-510F332230BB}" sibTransId="{7D3A59CA-624C-458A-A54F-69C7BD33FDF2}"/>
    <dgm:cxn modelId="{6FD469C6-4D52-4333-A2AF-62978CC2CBB0}" srcId="{03944455-6201-455F-A712-8FEA7B25BE7A}" destId="{E8BE0BC8-D77C-4AE2-843F-A4A69247EDFC}" srcOrd="2" destOrd="0" parTransId="{BDE27A30-3566-4851-B5B9-3D4119BCC604}" sibTransId="{68737B57-142E-4801-ACC1-7D6BE8FD4F5E}"/>
    <dgm:cxn modelId="{62576D93-E205-4EB7-98B0-F931C4A28EF0}" srcId="{7D6971B9-E463-4402-A4B1-D26423103633}" destId="{292BF0DD-C116-43EE-A4E2-D88A161CB0FC}" srcOrd="2" destOrd="0" parTransId="{BFBD236C-5F3F-436D-89FA-A97AD0C80002}" sibTransId="{C5C0B5A7-A52F-4005-AE07-8DC1B2ACBD3A}"/>
    <dgm:cxn modelId="{97BD6F1A-7732-4B68-959D-771AFB696805}" type="presOf" srcId="{002BB5E4-6146-411A-9E1B-A2A6095E36FD}" destId="{AD7F289A-7A67-4D5A-9291-00C57E6D49F4}" srcOrd="0" destOrd="0" presId="urn:microsoft.com/office/officeart/2005/8/layout/hierarchy3"/>
    <dgm:cxn modelId="{5FBD020C-6AC6-4A9C-85E3-729AFDA6AC8B}" type="presOf" srcId="{26993AE3-272F-4CF5-8EC9-78F3B605014A}" destId="{8A9F205B-74A6-46CE-A53E-8592A8A4956A}" srcOrd="1" destOrd="0" presId="urn:microsoft.com/office/officeart/2005/8/layout/hierarchy3"/>
    <dgm:cxn modelId="{67490FE1-CE6F-4538-B372-09872B71CD2C}" type="presOf" srcId="{AB45DD36-5734-4836-97BC-B0721D6A9693}" destId="{77A8A3DA-C429-45F4-9F70-5852034F9BB0}" srcOrd="0" destOrd="0" presId="urn:microsoft.com/office/officeart/2005/8/layout/hierarchy3"/>
    <dgm:cxn modelId="{AB4F83B7-738E-4C67-98AD-1BFBC1DC59CE}" srcId="{7D6971B9-E463-4402-A4B1-D26423103633}" destId="{3C504505-7C16-41B4-A933-55AC70572C32}" srcOrd="0" destOrd="0" parTransId="{510396E1-8FCA-487C-B115-11D9B3617DA6}" sibTransId="{273A3DFC-5B0B-4A0D-85D8-6A4BDE4CAE7C}"/>
    <dgm:cxn modelId="{25EA5893-7267-4D10-8A3D-4EB81AABD501}" type="presOf" srcId="{622CA2D6-ECC9-4AEE-ABB1-BB3E19980D1C}" destId="{010B6D97-5D25-4C66-B111-AFBC1F15ECEF}" srcOrd="0" destOrd="0" presId="urn:microsoft.com/office/officeart/2005/8/layout/hierarchy3"/>
    <dgm:cxn modelId="{98F23856-F603-4437-A3AC-4B34FD56F257}" type="presOf" srcId="{A1CBF03D-AA58-4DBB-B218-4068EC796385}" destId="{7AD28AFD-9764-4810-BF77-8A111F8FC18C}" srcOrd="0" destOrd="0" presId="urn:microsoft.com/office/officeart/2005/8/layout/hierarchy3"/>
    <dgm:cxn modelId="{D51E8D97-9C93-4DC9-9814-0584EB24A010}" type="presOf" srcId="{AAFED1A4-CC0A-4D5C-A77E-A5B72A1B0880}" destId="{3E6C964D-5BC3-4FF5-A82C-F4353F65F26E}" srcOrd="0" destOrd="0" presId="urn:microsoft.com/office/officeart/2005/8/layout/hierarchy3"/>
    <dgm:cxn modelId="{4AFBCB5C-35CD-4670-A8F4-B94A8253DAF1}" type="presOf" srcId="{C956EF34-E2ED-447A-825D-1D829922E1A6}" destId="{36DD0647-B019-4102-97ED-5DC2ADF08092}" srcOrd="0" destOrd="0" presId="urn:microsoft.com/office/officeart/2005/8/layout/hierarchy3"/>
    <dgm:cxn modelId="{ED57E9BD-A1A4-4CEE-B166-068F1DA7C4FA}" type="presOf" srcId="{E8BE0BC8-D77C-4AE2-843F-A4A69247EDFC}" destId="{DF60BC3F-8141-4C39-8814-39199B17550F}" srcOrd="1" destOrd="0" presId="urn:microsoft.com/office/officeart/2005/8/layout/hierarchy3"/>
    <dgm:cxn modelId="{104DEA0C-6BE0-4662-A086-9BCE0D9926EE}" type="presOf" srcId="{BFBD236C-5F3F-436D-89FA-A97AD0C80002}" destId="{AB3B5A97-38E8-43F1-9D26-E53C55B4C94B}" srcOrd="0" destOrd="0" presId="urn:microsoft.com/office/officeart/2005/8/layout/hierarchy3"/>
    <dgm:cxn modelId="{A16A2624-D69A-4601-8980-8655C4BFF683}" srcId="{E8BE0BC8-D77C-4AE2-843F-A4A69247EDFC}" destId="{AB45DD36-5734-4836-97BC-B0721D6A9693}" srcOrd="0" destOrd="0" parTransId="{A1CBF03D-AA58-4DBB-B218-4068EC796385}" sibTransId="{F4823E3E-93B4-4E24-A130-925294628B6A}"/>
    <dgm:cxn modelId="{00329942-D52C-4727-8304-10CF7A9EE588}" type="presOf" srcId="{3C504505-7C16-41B4-A933-55AC70572C32}" destId="{2CA0D769-C8AA-4AF1-B847-3B54122DAB71}" srcOrd="0" destOrd="0" presId="urn:microsoft.com/office/officeart/2005/8/layout/hierarchy3"/>
    <dgm:cxn modelId="{6B90EA79-201C-44E1-8D9A-1672293E840B}" type="presParOf" srcId="{51CEDBC3-DDDA-4E52-B2C3-2CEC9102E316}" destId="{48204147-F630-480F-AD22-0F601AED8824}" srcOrd="0" destOrd="0" presId="urn:microsoft.com/office/officeart/2005/8/layout/hierarchy3"/>
    <dgm:cxn modelId="{BA7F941B-9D92-42D1-B245-C4CE7CEF4029}" type="presParOf" srcId="{48204147-F630-480F-AD22-0F601AED8824}" destId="{C2115181-414D-4414-8FC9-576A17EF4A96}" srcOrd="0" destOrd="0" presId="urn:microsoft.com/office/officeart/2005/8/layout/hierarchy3"/>
    <dgm:cxn modelId="{358107BE-9CAA-4F8F-87CF-C09165F96DA7}" type="presParOf" srcId="{C2115181-414D-4414-8FC9-576A17EF4A96}" destId="{9CEE848E-99D3-4708-8A64-4FA4DEFF0A09}" srcOrd="0" destOrd="0" presId="urn:microsoft.com/office/officeart/2005/8/layout/hierarchy3"/>
    <dgm:cxn modelId="{BDBDDDA1-DB73-47BD-836D-8684D7D8BD18}" type="presParOf" srcId="{C2115181-414D-4414-8FC9-576A17EF4A96}" destId="{5856DBBD-1053-407F-BFF5-1F59952AA67C}" srcOrd="1" destOrd="0" presId="urn:microsoft.com/office/officeart/2005/8/layout/hierarchy3"/>
    <dgm:cxn modelId="{61B92134-33AB-48B5-A184-EA857F416177}" type="presParOf" srcId="{48204147-F630-480F-AD22-0F601AED8824}" destId="{126C346C-FB3E-42F5-BE3D-063DAE72E60E}" srcOrd="1" destOrd="0" presId="urn:microsoft.com/office/officeart/2005/8/layout/hierarchy3"/>
    <dgm:cxn modelId="{AB0516D9-29EC-4E0D-A45D-B0E497A4C494}" type="presParOf" srcId="{126C346C-FB3E-42F5-BE3D-063DAE72E60E}" destId="{04A976E3-713E-4B36-90C4-D6183B88AFD5}" srcOrd="0" destOrd="0" presId="urn:microsoft.com/office/officeart/2005/8/layout/hierarchy3"/>
    <dgm:cxn modelId="{FFEAF215-29C1-4EE2-864E-3D7DCC1DAAD3}" type="presParOf" srcId="{126C346C-FB3E-42F5-BE3D-063DAE72E60E}" destId="{2CA0D769-C8AA-4AF1-B847-3B54122DAB71}" srcOrd="1" destOrd="0" presId="urn:microsoft.com/office/officeart/2005/8/layout/hierarchy3"/>
    <dgm:cxn modelId="{8D60850B-D072-465B-BB9D-20BC53774986}" type="presParOf" srcId="{126C346C-FB3E-42F5-BE3D-063DAE72E60E}" destId="{7D97FA75-A5F3-47D0-843A-04BB69687B77}" srcOrd="2" destOrd="0" presId="urn:microsoft.com/office/officeart/2005/8/layout/hierarchy3"/>
    <dgm:cxn modelId="{44A643C8-8010-4919-A29D-B522AE4D800A}" type="presParOf" srcId="{126C346C-FB3E-42F5-BE3D-063DAE72E60E}" destId="{2E152A0B-7D3C-4CD6-A38E-1FFBD99E6F6E}" srcOrd="3" destOrd="0" presId="urn:microsoft.com/office/officeart/2005/8/layout/hierarchy3"/>
    <dgm:cxn modelId="{4CE32F14-2784-45FC-8497-AE26BA597B8A}" type="presParOf" srcId="{126C346C-FB3E-42F5-BE3D-063DAE72E60E}" destId="{AB3B5A97-38E8-43F1-9D26-E53C55B4C94B}" srcOrd="4" destOrd="0" presId="urn:microsoft.com/office/officeart/2005/8/layout/hierarchy3"/>
    <dgm:cxn modelId="{FE934B2E-6A12-4FD1-B0B3-951B5EE2749B}" type="presParOf" srcId="{126C346C-FB3E-42F5-BE3D-063DAE72E60E}" destId="{DFCE0EEC-762F-498D-8552-631D346B5CA7}" srcOrd="5" destOrd="0" presId="urn:microsoft.com/office/officeart/2005/8/layout/hierarchy3"/>
    <dgm:cxn modelId="{1D48569E-EE97-4A68-969A-0AD896D6E9A6}" type="presParOf" srcId="{51CEDBC3-DDDA-4E52-B2C3-2CEC9102E316}" destId="{2878D6CF-1765-4CF0-92DA-828BCCC033F2}" srcOrd="1" destOrd="0" presId="urn:microsoft.com/office/officeart/2005/8/layout/hierarchy3"/>
    <dgm:cxn modelId="{BB8F89BA-7A9D-497B-A5EC-4708F2948536}" type="presParOf" srcId="{2878D6CF-1765-4CF0-92DA-828BCCC033F2}" destId="{32D60353-AD34-43BE-9038-CECDE8091E93}" srcOrd="0" destOrd="0" presId="urn:microsoft.com/office/officeart/2005/8/layout/hierarchy3"/>
    <dgm:cxn modelId="{8365BBAE-096B-4B8F-BCC0-AE96A43A8C70}" type="presParOf" srcId="{32D60353-AD34-43BE-9038-CECDE8091E93}" destId="{18560BD7-69FF-4F61-9BFA-BF1F2193E768}" srcOrd="0" destOrd="0" presId="urn:microsoft.com/office/officeart/2005/8/layout/hierarchy3"/>
    <dgm:cxn modelId="{9BBA0EB3-3D65-41EA-BEBF-C2FB97C65451}" type="presParOf" srcId="{32D60353-AD34-43BE-9038-CECDE8091E93}" destId="{8A9F205B-74A6-46CE-A53E-8592A8A4956A}" srcOrd="1" destOrd="0" presId="urn:microsoft.com/office/officeart/2005/8/layout/hierarchy3"/>
    <dgm:cxn modelId="{FD709842-7B3B-4612-8051-903D8C8E0D07}" type="presParOf" srcId="{2878D6CF-1765-4CF0-92DA-828BCCC033F2}" destId="{01EA3349-9799-41B5-8797-1EA62A87AF25}" srcOrd="1" destOrd="0" presId="urn:microsoft.com/office/officeart/2005/8/layout/hierarchy3"/>
    <dgm:cxn modelId="{45782FF4-CD30-4978-B49D-36DADB6EF60B}" type="presParOf" srcId="{01EA3349-9799-41B5-8797-1EA62A87AF25}" destId="{F2C31090-BF73-4E3E-8061-5BAEAEBC8E0F}" srcOrd="0" destOrd="0" presId="urn:microsoft.com/office/officeart/2005/8/layout/hierarchy3"/>
    <dgm:cxn modelId="{671FD1B2-151F-45B5-991F-392B484560EF}" type="presParOf" srcId="{01EA3349-9799-41B5-8797-1EA62A87AF25}" destId="{B7C70EC1-EA43-41AC-BF59-3517B6252B30}" srcOrd="1" destOrd="0" presId="urn:microsoft.com/office/officeart/2005/8/layout/hierarchy3"/>
    <dgm:cxn modelId="{29EA9335-7CFC-4CEC-89E4-2330C4C02A61}" type="presParOf" srcId="{01EA3349-9799-41B5-8797-1EA62A87AF25}" destId="{AD7F289A-7A67-4D5A-9291-00C57E6D49F4}" srcOrd="2" destOrd="0" presId="urn:microsoft.com/office/officeart/2005/8/layout/hierarchy3"/>
    <dgm:cxn modelId="{AF4E2E9B-186F-4223-9D82-17860A31EFAC}" type="presParOf" srcId="{01EA3349-9799-41B5-8797-1EA62A87AF25}" destId="{EE8FE3B7-F830-4860-A8D8-9844D7159471}" srcOrd="3" destOrd="0" presId="urn:microsoft.com/office/officeart/2005/8/layout/hierarchy3"/>
    <dgm:cxn modelId="{FEE160B4-0C24-485A-82A2-D0AE0D1317E7}" type="presParOf" srcId="{01EA3349-9799-41B5-8797-1EA62A87AF25}" destId="{36DD0647-B019-4102-97ED-5DC2ADF08092}" srcOrd="4" destOrd="0" presId="urn:microsoft.com/office/officeart/2005/8/layout/hierarchy3"/>
    <dgm:cxn modelId="{EF1934E2-53AB-4223-947F-578AD99BC6C1}" type="presParOf" srcId="{01EA3349-9799-41B5-8797-1EA62A87AF25}" destId="{3E6C964D-5BC3-4FF5-A82C-F4353F65F26E}" srcOrd="5" destOrd="0" presId="urn:microsoft.com/office/officeart/2005/8/layout/hierarchy3"/>
    <dgm:cxn modelId="{C24E4059-3CE6-4976-8059-F9FB79E0EB18}" type="presParOf" srcId="{51CEDBC3-DDDA-4E52-B2C3-2CEC9102E316}" destId="{591876BF-5699-4E0C-8309-798C6CAF3AAD}" srcOrd="2" destOrd="0" presId="urn:microsoft.com/office/officeart/2005/8/layout/hierarchy3"/>
    <dgm:cxn modelId="{A14525F5-54F6-4F66-9943-D490DD07B402}" type="presParOf" srcId="{591876BF-5699-4E0C-8309-798C6CAF3AAD}" destId="{E46E7596-F777-4D24-AE7E-74AC1ADF5EB9}" srcOrd="0" destOrd="0" presId="urn:microsoft.com/office/officeart/2005/8/layout/hierarchy3"/>
    <dgm:cxn modelId="{E6F4A126-A43E-4767-B70D-E2FFA7ABE7C1}" type="presParOf" srcId="{E46E7596-F777-4D24-AE7E-74AC1ADF5EB9}" destId="{14D90AD9-74F7-4560-B6A4-A22AD4F4F527}" srcOrd="0" destOrd="0" presId="urn:microsoft.com/office/officeart/2005/8/layout/hierarchy3"/>
    <dgm:cxn modelId="{C51967D1-0ADB-4A00-BF8B-15CFE8E4C3FD}" type="presParOf" srcId="{E46E7596-F777-4D24-AE7E-74AC1ADF5EB9}" destId="{DF60BC3F-8141-4C39-8814-39199B17550F}" srcOrd="1" destOrd="0" presId="urn:microsoft.com/office/officeart/2005/8/layout/hierarchy3"/>
    <dgm:cxn modelId="{27FCF959-36D9-4742-B954-B036BBDEEBFF}" type="presParOf" srcId="{591876BF-5699-4E0C-8309-798C6CAF3AAD}" destId="{188BDEA4-2F37-4C82-90E8-778E791C834B}" srcOrd="1" destOrd="0" presId="urn:microsoft.com/office/officeart/2005/8/layout/hierarchy3"/>
    <dgm:cxn modelId="{BF7640A8-62B9-4769-AD95-DF4AF2001BEA}" type="presParOf" srcId="{188BDEA4-2F37-4C82-90E8-778E791C834B}" destId="{7AD28AFD-9764-4810-BF77-8A111F8FC18C}" srcOrd="0" destOrd="0" presId="urn:microsoft.com/office/officeart/2005/8/layout/hierarchy3"/>
    <dgm:cxn modelId="{86F7462D-B7AB-4503-A3E0-97476CB7AA67}" type="presParOf" srcId="{188BDEA4-2F37-4C82-90E8-778E791C834B}" destId="{77A8A3DA-C429-45F4-9F70-5852034F9BB0}" srcOrd="1" destOrd="0" presId="urn:microsoft.com/office/officeart/2005/8/layout/hierarchy3"/>
    <dgm:cxn modelId="{7FCE24AA-0020-446A-ABFA-1AF0724812A3}" type="presParOf" srcId="{188BDEA4-2F37-4C82-90E8-778E791C834B}" destId="{F03A5888-E7D5-493A-BDB8-C2D0640A0BC9}" srcOrd="2" destOrd="0" presId="urn:microsoft.com/office/officeart/2005/8/layout/hierarchy3"/>
    <dgm:cxn modelId="{6E32C74C-63C9-47BD-9B15-58EB78D042C1}" type="presParOf" srcId="{188BDEA4-2F37-4C82-90E8-778E791C834B}" destId="{010B6D97-5D25-4C66-B111-AFBC1F15ECEF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81AA24-FC98-47DD-8C1C-4631B36FA935}">
      <dsp:nvSpPr>
        <dsp:cNvPr id="0" name=""/>
        <dsp:cNvSpPr/>
      </dsp:nvSpPr>
      <dsp:spPr>
        <a:xfrm>
          <a:off x="720353" y="479263"/>
          <a:ext cx="1996359" cy="1996359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s-Latn-BA" sz="1500" kern="1200" dirty="0" smtClean="0"/>
            <a:t>Sistematska dijagnostika za zemlju (SCD)</a:t>
          </a:r>
          <a:endParaRPr lang="bs-Latn-BA" sz="1500" kern="1200" dirty="0"/>
        </a:p>
      </dsp:txBody>
      <dsp:txXfrm>
        <a:off x="986534" y="828626"/>
        <a:ext cx="1463997" cy="898361"/>
      </dsp:txXfrm>
    </dsp:sp>
    <dsp:sp modelId="{CBD7682F-1EAA-4380-A670-50BF35105241}">
      <dsp:nvSpPr>
        <dsp:cNvPr id="0" name=""/>
        <dsp:cNvSpPr/>
      </dsp:nvSpPr>
      <dsp:spPr>
        <a:xfrm>
          <a:off x="1440706" y="1726988"/>
          <a:ext cx="1996359" cy="1996359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s-Latn-BA" sz="1500" kern="1200" dirty="0" smtClean="0"/>
            <a:t>Plan rada vlasti</a:t>
          </a:r>
          <a:endParaRPr lang="bs-Latn-BA" sz="1500" kern="1200" dirty="0"/>
        </a:p>
      </dsp:txBody>
      <dsp:txXfrm>
        <a:off x="2051259" y="2242714"/>
        <a:ext cx="1197815" cy="1097997"/>
      </dsp:txXfrm>
    </dsp:sp>
    <dsp:sp modelId="{446D1188-25DD-4B19-9AF6-96737B819E7A}">
      <dsp:nvSpPr>
        <dsp:cNvPr id="0" name=""/>
        <dsp:cNvSpPr/>
      </dsp:nvSpPr>
      <dsp:spPr>
        <a:xfrm>
          <a:off x="0" y="1726988"/>
          <a:ext cx="1996359" cy="1996359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s-Latn-BA" sz="1500" kern="1200" dirty="0" smtClean="0"/>
            <a:t>Komparativna prednost Grupacije Svjetske banke</a:t>
          </a:r>
          <a:endParaRPr lang="bs-Latn-BA" sz="1500" kern="1200" dirty="0"/>
        </a:p>
      </dsp:txBody>
      <dsp:txXfrm>
        <a:off x="187990" y="2242714"/>
        <a:ext cx="1197815" cy="109799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balance1">
  <dgm:title val=""/>
  <dgm:desc val=""/>
  <dgm:catLst>
    <dgm:cat type="relationship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25" srcId="2" destId="23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2"/>
        <dgm:pt modelId="21"/>
        <dgm:pt modelId="22"/>
        <dgm:pt modelId="23"/>
      </dgm:ptLst>
      <dgm:cxnLst>
        <dgm:cxn modelId="4" srcId="0" destId="1" srcOrd="0" destOrd="0"/>
        <dgm:cxn modelId="5" srcId="0" destId="2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25" srcId="2" destId="21" srcOrd="0" destOrd="0"/>
        <dgm:cxn modelId="26" srcId="2" destId="22" srcOrd="0" destOrd="0"/>
        <dgm:cxn modelId="27" srcId="2" destId="23" srcOrd="0" destOrd="0"/>
      </dgm:cxnLst>
      <dgm:bg/>
      <dgm:whole/>
    </dgm:dataModel>
  </dgm:clrData>
  <dgm:layoutNode name="outerComposite">
    <dgm:varLst>
      <dgm:chMax val="2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>
      <dgm:constr type="h" for="ch" forName="parentComposite" refType="h" refFor="ch" refForName="dummyMaxCanvas" op="equ" fact="0.2"/>
      <dgm:constr type="t" for="ch" forName="parentComposite"/>
      <dgm:constr type="h" for="ch" forName="childrenComposite" refType="h" refFor="ch" refForName="dummyMaxCanvas" op="equ" fact="0.8"/>
      <dgm:constr type="t" for="ch" forName="childrenComposite" refType="h" refFor="ch" refForName="dummyMaxCanvas" fact="0.2"/>
    </dgm:constrLst>
    <dgm:ruleLst/>
    <dgm:layoutNode name="dummyMaxCanvas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arentComposite">
      <dgm:alg type="composite"/>
      <dgm:shape xmlns:r="http://schemas.openxmlformats.org/officeDocument/2006/relationships" r:blip="">
        <dgm:adjLst/>
      </dgm:shape>
      <dgm:presOf/>
      <dgm:constrLst>
        <dgm:constr type="w" for="ch" forName="parent1" refType="w" fact="0.36"/>
        <dgm:constr type="ctrX" for="ch" forName="parent1" refType="w" fact="0.24"/>
        <dgm:constr type="w" for="ch" forName="parent2" refType="w" fact="0.36"/>
        <dgm:constr type="ctrX" for="ch" forName="parent2" refType="w" fact="0.76"/>
        <dgm:constr type="primFontSz" for="ch" ptType="node" op="equ"/>
      </dgm:constrLst>
      <dgm:ruleLst/>
      <dgm:layoutNode name="parent1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arent2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st="2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</dgm:layoutNode>
    <dgm:layoutNode name="childrenComposite">
      <dgm:alg type="composite"/>
      <dgm:shape xmlns:r="http://schemas.openxmlformats.org/officeDocument/2006/relationships" r:blip="">
        <dgm:adjLst/>
      </dgm:shape>
      <dgm:presOf/>
      <dgm:constrLst>
        <dgm:constr type="primFontSz" for="ch" ptType="node" op="equ" val="65"/>
        <dgm:constr type="w" for="ch" forName="fulcrum" refType="w" fact="0.15"/>
        <dgm:constr type="h" for="ch" forName="fulcrum" refType="w" refFor="ch" refForName="fulcrum"/>
        <dgm:constr type="b" for="ch" forName="fulcrum" refType="h"/>
        <dgm:constr type="ctrX" for="ch" forName="fulcrum" refType="w" fact="0.5"/>
        <dgm:constr type="w" for="ch" forName="balance_00" refType="w" fact="0.9"/>
        <dgm:constr type="h" for="ch" forName="balance_00" refType="h" fact="0.076"/>
        <dgm:constr type="b" for="ch" forName="balance_00" refType="h" fact="0.81"/>
        <dgm:constr type="ctrX" for="ch" forName="balance_00" refType="w" fact="0.5"/>
        <dgm:constr type="w" for="ch" forName="balance_01" refType="w"/>
        <dgm:constr type="h" for="ch" forName="balance_01" refType="h" fact="0.157"/>
        <dgm:constr type="b" for="ch" forName="balance_01" refType="h" fact="0.85"/>
        <dgm:constr type="ctrX" for="ch" forName="balance_01" refType="w" fact="0.5"/>
        <dgm:constr type="w" for="ch" forName="balance_02" refType="w"/>
        <dgm:constr type="h" for="ch" forName="balance_02" refType="h" fact="0.157"/>
        <dgm:constr type="b" for="ch" forName="balance_02" refType="h" fact="0.85"/>
        <dgm:constr type="ctrX" for="ch" forName="balance_02" refType="w" fact="0.5"/>
        <dgm:constr type="w" for="ch" forName="balance_03" refType="w"/>
        <dgm:constr type="h" for="ch" forName="balance_03" refType="h" fact="0.157"/>
        <dgm:constr type="b" for="ch" forName="balance_03" refType="h" fact="0.85"/>
        <dgm:constr type="ctrX" for="ch" forName="balance_03" refType="w" fact="0.5"/>
        <dgm:constr type="w" for="ch" forName="balance_04" refType="w"/>
        <dgm:constr type="h" for="ch" forName="balance_04" refType="h" fact="0.157"/>
        <dgm:constr type="b" for="ch" forName="balance_04" refType="h" fact="0.85"/>
        <dgm:constr type="ctrX" for="ch" forName="balance_04" refType="w" fact="0.5"/>
        <dgm:constr type="w" for="ch" forName="balance_10" refType="w"/>
        <dgm:constr type="h" for="ch" forName="balance_10" refType="h" fact="0.157"/>
        <dgm:constr type="b" for="ch" forName="balance_10" refType="h" fact="0.85"/>
        <dgm:constr type="ctrX" for="ch" forName="balance_10" refType="w" fact="0.5"/>
        <dgm:constr type="w" for="ch" forName="balance_11" refType="w" fact="0.9"/>
        <dgm:constr type="h" for="ch" forName="balance_11" refType="h" fact="0.076"/>
        <dgm:constr type="b" for="ch" forName="balance_11" refType="h" fact="0.81"/>
        <dgm:constr type="ctrX" for="ch" forName="balance_11" refType="w" fact="0.5"/>
        <dgm:constr type="w" for="ch" forName="balance_12" refType="w"/>
        <dgm:constr type="h" for="ch" forName="balance_12" refType="h" fact="0.157"/>
        <dgm:constr type="b" for="ch" forName="balance_12" refType="h" fact="0.85"/>
        <dgm:constr type="ctrX" for="ch" forName="balance_12" refType="w" fact="0.5"/>
        <dgm:constr type="w" for="ch" forName="balance_13" refType="w"/>
        <dgm:constr type="h" for="ch" forName="balance_13" refType="h" fact="0.157"/>
        <dgm:constr type="b" for="ch" forName="balance_13" refType="h" fact="0.85"/>
        <dgm:constr type="ctrX" for="ch" forName="balance_13" refType="w" fact="0.5"/>
        <dgm:constr type="w" for="ch" forName="balance_14" refType="w"/>
        <dgm:constr type="h" for="ch" forName="balance_14" refType="h" fact="0.157"/>
        <dgm:constr type="b" for="ch" forName="balance_14" refType="h" fact="0.85"/>
        <dgm:constr type="ctrX" for="ch" forName="balance_14" refType="w" fact="0.5"/>
        <dgm:constr type="w" for="ch" forName="balance_20" refType="w"/>
        <dgm:constr type="h" for="ch" forName="balance_20" refType="h" fact="0.157"/>
        <dgm:constr type="b" for="ch" forName="balance_20" refType="h" fact="0.85"/>
        <dgm:constr type="ctrX" for="ch" forName="balance_20" refType="w" fact="0.5"/>
        <dgm:constr type="w" for="ch" forName="balance_21" refType="w"/>
        <dgm:constr type="h" for="ch" forName="balance_21" refType="h" fact="0.157"/>
        <dgm:constr type="b" for="ch" forName="balance_21" refType="h" fact="0.85"/>
        <dgm:constr type="ctrX" for="ch" forName="balance_21" refType="w" fact="0.5"/>
        <dgm:constr type="w" for="ch" forName="balance_22" refType="w" fact="0.9"/>
        <dgm:constr type="h" for="ch" forName="balance_22" refType="h" fact="0.076"/>
        <dgm:constr type="b" for="ch" forName="balance_22" refType="h" fact="0.81"/>
        <dgm:constr type="ctrX" for="ch" forName="balance_22" refType="w" fact="0.5"/>
        <dgm:constr type="w" for="ch" forName="balance_23" refType="w"/>
        <dgm:constr type="h" for="ch" forName="balance_23" refType="h" fact="0.157"/>
        <dgm:constr type="b" for="ch" forName="balance_23" refType="h" fact="0.85"/>
        <dgm:constr type="ctrX" for="ch" forName="balance_23" refType="w" fact="0.5"/>
        <dgm:constr type="w" for="ch" forName="balance_24" refType="w"/>
        <dgm:constr type="h" for="ch" forName="balance_24" refType="h" fact="0.157"/>
        <dgm:constr type="b" for="ch" forName="balance_24" refType="h" fact="0.85"/>
        <dgm:constr type="ctrX" for="ch" forName="balance_24" refType="w" fact="0.5"/>
        <dgm:constr type="w" for="ch" forName="balance_30" refType="w"/>
        <dgm:constr type="h" for="ch" forName="balance_30" refType="h" fact="0.157"/>
        <dgm:constr type="b" for="ch" forName="balance_30" refType="h" fact="0.85"/>
        <dgm:constr type="ctrX" for="ch" forName="balance_30" refType="w" fact="0.5"/>
        <dgm:constr type="w" for="ch" forName="balance_31" refType="w"/>
        <dgm:constr type="h" for="ch" forName="balance_31" refType="h" fact="0.157"/>
        <dgm:constr type="b" for="ch" forName="balance_31" refType="h" fact="0.85"/>
        <dgm:constr type="ctrX" for="ch" forName="balance_31" refType="w" fact="0.5"/>
        <dgm:constr type="w" for="ch" forName="balance_32" refType="w"/>
        <dgm:constr type="h" for="ch" forName="balance_32" refType="h" fact="0.157"/>
        <dgm:constr type="b" for="ch" forName="balance_32" refType="h" fact="0.85"/>
        <dgm:constr type="ctrX" for="ch" forName="balance_32" refType="w" fact="0.5"/>
        <dgm:constr type="w" for="ch" forName="balance_33" refType="w" fact="0.9"/>
        <dgm:constr type="h" for="ch" forName="balance_33" refType="h" fact="0.076"/>
        <dgm:constr type="b" for="ch" forName="balance_33" refType="h" fact="0.81"/>
        <dgm:constr type="ctrX" for="ch" forName="balance_33" refType="w" fact="0.5"/>
        <dgm:constr type="w" for="ch" forName="balance_34" refType="w"/>
        <dgm:constr type="h" for="ch" forName="balance_34" refType="h" fact="0.157"/>
        <dgm:constr type="b" for="ch" forName="balance_34" refType="h" fact="0.85"/>
        <dgm:constr type="ctrX" for="ch" forName="balance_34" refType="w" fact="0.5"/>
        <dgm:constr type="w" for="ch" forName="balance_40" refType="w"/>
        <dgm:constr type="h" for="ch" forName="balance_40" refType="h" fact="0.157"/>
        <dgm:constr type="b" for="ch" forName="balance_40" refType="h" fact="0.85"/>
        <dgm:constr type="ctrX" for="ch" forName="balance_40" refType="w" fact="0.5"/>
        <dgm:constr type="w" for="ch" forName="balance_41" refType="w"/>
        <dgm:constr type="h" for="ch" forName="balance_41" refType="h" fact="0.157"/>
        <dgm:constr type="b" for="ch" forName="balance_41" refType="h" fact="0.85"/>
        <dgm:constr type="ctrX" for="ch" forName="balance_41" refType="w" fact="0.5"/>
        <dgm:constr type="w" for="ch" forName="balance_42" refType="w"/>
        <dgm:constr type="h" for="ch" forName="balance_42" refType="h" fact="0.157"/>
        <dgm:constr type="b" for="ch" forName="balance_42" refType="h" fact="0.85"/>
        <dgm:constr type="ctrX" for="ch" forName="balance_42" refType="w" fact="0.5"/>
        <dgm:constr type="w" for="ch" forName="balance_43" refType="w"/>
        <dgm:constr type="h" for="ch" forName="balance_43" refType="h" fact="0.157"/>
        <dgm:constr type="b" for="ch" forName="balance_43" refType="h" fact="0.85"/>
        <dgm:constr type="ctrX" for="ch" forName="balance_43" refType="w" fact="0.5"/>
        <dgm:constr type="w" for="ch" forName="balance_44" refType="w" fact="0.9"/>
        <dgm:constr type="h" for="ch" forName="balance_44" refType="h" fact="0.076"/>
        <dgm:constr type="b" for="ch" forName="balance_44" refType="h" fact="0.81"/>
        <dgm:constr type="ctrX" for="ch" forName="balance_44" refType="w" fact="0.5"/>
        <dgm:constr type="w" for="ch" forName="right_01_1" refType="w" fact="0.4"/>
        <dgm:constr type="h" for="ch" forName="right_01_1" refType="h" fact="0.7"/>
        <dgm:constr type="b" for="ch" forName="right_01_1" refType="h" fact="0.76"/>
        <dgm:constr type="ctrX" for="ch" forName="right_01_1" refType="w" fact="0.78"/>
        <dgm:constr type="w" for="ch" forName="left_10_1" refType="w" fact="0.4"/>
        <dgm:constr type="h" for="ch" forName="left_10_1" refType="h" fact="0.7"/>
        <dgm:constr type="b" for="ch" forName="left_10_1" refType="h" fact="0.76"/>
        <dgm:constr type="ctrX" for="ch" forName="left_10_1" refType="w" fact="0.22"/>
        <dgm:constr type="w" for="ch" forName="right_11_1" refType="w" fact="0.36"/>
        <dgm:constr type="h" for="ch" forName="right_11_1" refType="h" fact="0.67"/>
        <dgm:constr type="b" for="ch" forName="right_11_1" refType="h" fact="0.725"/>
        <dgm:constr type="ctrX" for="ch" forName="right_11_1" refType="w" fact="0.76"/>
        <dgm:constr type="w" for="ch" forName="left_11_1" refType="w" fact="0.36"/>
        <dgm:constr type="h" for="ch" forName="left_11_1" refType="h" fact="0.67"/>
        <dgm:constr type="b" for="ch" forName="left_11_1" refType="h" fact="0.725"/>
        <dgm:constr type="ctrX" for="ch" forName="left_11_1" refType="w" fact="0.24"/>
        <dgm:constr type="w" for="ch" forName="right_02_1" refType="w" fact="0.388"/>
        <dgm:constr type="h" for="ch" forName="right_02_1" refType="h" fact="0.36"/>
        <dgm:constr type="b" for="ch" forName="right_02_1" refType="h" fact="0.76"/>
        <dgm:constr type="ctrX" for="ch" forName="right_02_1" refType="w" fact="0.77"/>
        <dgm:constr type="w" for="ch" forName="right_02_2" refType="w" fact="0.388"/>
        <dgm:constr type="h" for="ch" forName="right_02_2" refType="h" fact="0.36"/>
        <dgm:constr type="b" for="ch" forName="right_02_2" refType="h" fact="0.42"/>
        <dgm:constr type="ctrX" for="ch" forName="right_02_2" refType="w" fact="0.79"/>
        <dgm:constr type="w" for="ch" forName="left_20_1" refType="w" fact="0.388"/>
        <dgm:constr type="h" for="ch" forName="left_20_1" refType="h" fact="0.36"/>
        <dgm:constr type="b" for="ch" forName="left_20_1" refType="h" fact="0.76"/>
        <dgm:constr type="ctrX" for="ch" forName="left_20_1" refType="w" fact="0.23"/>
        <dgm:constr type="w" for="ch" forName="left_20_2" refType="w" fact="0.388"/>
        <dgm:constr type="h" for="ch" forName="left_20_2" refType="h" fact="0.36"/>
        <dgm:constr type="b" for="ch" forName="left_20_2" refType="h" fact="0.42"/>
        <dgm:constr type="ctrX" for="ch" forName="left_20_2" refType="w" fact="0.21"/>
        <dgm:constr type="w" for="ch" forName="right_12_1" refType="w" fact="0.388"/>
        <dgm:constr type="h" for="ch" forName="right_12_1" refType="h" fact="0.36"/>
        <dgm:constr type="b" for="ch" forName="right_12_1" refType="h" fact="0.76"/>
        <dgm:constr type="ctrX" for="ch" forName="right_12_1" refType="w" fact="0.77"/>
        <dgm:constr type="w" for="ch" forName="right_12_2" refType="w" fact="0.388"/>
        <dgm:constr type="h" for="ch" forName="right_12_2" refType="h" fact="0.36"/>
        <dgm:constr type="b" for="ch" forName="right_12_2" refType="h" fact="0.42"/>
        <dgm:constr type="ctrX" for="ch" forName="right_12_2" refType="w" fact="0.79"/>
        <dgm:constr type="w" for="ch" forName="left_12_1" refType="w" fact="0.388"/>
        <dgm:constr type="h" for="ch" forName="left_12_1" refType="h" fact="0.36"/>
        <dgm:constr type="b" for="ch" forName="left_12_1" refType="h" fact="0.715"/>
        <dgm:constr type="ctrX" for="ch" forName="left_12_1" refType="w" fact="0.255"/>
        <dgm:constr type="w" for="ch" forName="right_22_1" refType="w" fact="0.36"/>
        <dgm:constr type="h" for="ch" forName="right_22_1" refType="h" fact="0.32"/>
        <dgm:constr type="b" for="ch" forName="right_22_1" refType="h" fact="0.725"/>
        <dgm:constr type="ctrX" for="ch" forName="right_22_1" refType="w" fact="0.76"/>
        <dgm:constr type="w" for="ch" forName="right_22_2" refType="w" fact="0.36"/>
        <dgm:constr type="h" for="ch" forName="right_22_2" refType="h" fact="0.32"/>
        <dgm:constr type="b" for="ch" forName="right_22_2" refType="h" fact="0.39"/>
        <dgm:constr type="ctrX" for="ch" forName="right_22_2" refType="w" fact="0.76"/>
        <dgm:constr type="w" for="ch" forName="left_22_1" refType="w" fact="0.36"/>
        <dgm:constr type="h" for="ch" forName="left_22_1" refType="h" fact="0.32"/>
        <dgm:constr type="b" for="ch" forName="left_22_1" refType="h" fact="0.725"/>
        <dgm:constr type="ctrX" for="ch" forName="left_22_1" refType="w" fact="0.24"/>
        <dgm:constr type="w" for="ch" forName="left_22_2" refType="w" fact="0.36"/>
        <dgm:constr type="h" for="ch" forName="left_22_2" refType="h" fact="0.32"/>
        <dgm:constr type="b" for="ch" forName="left_22_2" refType="h" fact="0.39"/>
        <dgm:constr type="ctrX" for="ch" forName="left_22_2" refType="w" fact="0.24"/>
        <dgm:constr type="w" for="ch" forName="left_21_1" refType="w" fact="0.388"/>
        <dgm:constr type="h" for="ch" forName="left_21_1" refType="h" fact="0.36"/>
        <dgm:constr type="b" for="ch" forName="left_21_1" refType="h" fact="0.76"/>
        <dgm:constr type="ctrX" for="ch" forName="left_21_1" refType="w" fact="0.23"/>
        <dgm:constr type="w" for="ch" forName="left_21_2" refType="w" fact="0.388"/>
        <dgm:constr type="h" for="ch" forName="left_21_2" refType="h" fact="0.36"/>
        <dgm:constr type="b" for="ch" forName="left_21_2" refType="h" fact="0.42"/>
        <dgm:constr type="ctrX" for="ch" forName="left_21_2" refType="w" fact="0.21"/>
        <dgm:constr type="w" for="ch" forName="right_21_1" refType="w" fact="0.388"/>
        <dgm:constr type="h" for="ch" forName="right_21_1" refType="h" fact="0.36"/>
        <dgm:constr type="b" for="ch" forName="right_21_1" refType="h" fact="0.715"/>
        <dgm:constr type="ctrX" for="ch" forName="right_21_1" refType="w" fact="0.745"/>
        <dgm:constr type="w" for="ch" forName="right_03_1" refType="w" fact="0.37"/>
        <dgm:constr type="h" for="ch" forName="right_03_1" refType="h" fact="0.24"/>
        <dgm:constr type="b" for="ch" forName="right_03_1" refType="h" fact="0.76"/>
        <dgm:constr type="ctrX" for="ch" forName="right_03_1" refType="w" fact="0.77"/>
        <dgm:constr type="w" for="ch" forName="right_03_2" refType="w" fact="0.37"/>
        <dgm:constr type="h" for="ch" forName="right_03_2" refType="h" fact="0.24"/>
        <dgm:constr type="b" for="ch" forName="right_03_2" refType="h" fact="0.535"/>
        <dgm:constr type="ctrX" for="ch" forName="right_03_2" refType="w" fact="0.783"/>
        <dgm:constr type="w" for="ch" forName="right_03_3" refType="w" fact="0.37"/>
        <dgm:constr type="h" for="ch" forName="right_03_3" refType="h" fact="0.24"/>
        <dgm:constr type="b" for="ch" forName="right_03_3" refType="h" fact="0.315"/>
        <dgm:constr type="ctrX" for="ch" forName="right_03_3" refType="w" fact="0.796"/>
        <dgm:constr type="w" for="ch" forName="left_30_1" refType="w" fact="0.37"/>
        <dgm:constr type="h" for="ch" forName="left_30_1" refType="h" fact="0.24"/>
        <dgm:constr type="b" for="ch" forName="left_30_1" refType="h" fact="0.76"/>
        <dgm:constr type="ctrX" for="ch" forName="left_30_1" refType="w" fact="0.23"/>
        <dgm:constr type="w" for="ch" forName="left_30_2" refType="w" fact="0.37"/>
        <dgm:constr type="h" for="ch" forName="left_30_2" refType="h" fact="0.24"/>
        <dgm:constr type="b" for="ch" forName="left_30_2" refType="h" fact="0.535"/>
        <dgm:constr type="ctrX" for="ch" forName="left_30_2" refType="w" fact="0.217"/>
        <dgm:constr type="w" for="ch" forName="left_30_3" refType="w" fact="0.37"/>
        <dgm:constr type="h" for="ch" forName="left_30_3" refType="h" fact="0.24"/>
        <dgm:constr type="b" for="ch" forName="left_30_3" refType="h" fact="0.315"/>
        <dgm:constr type="ctrX" for="ch" forName="left_30_3" refType="w" fact="0.204"/>
        <dgm:constr type="w" for="ch" forName="right_13_1" refType="w" fact="0.37"/>
        <dgm:constr type="h" for="ch" forName="right_13_1" refType="h" fact="0.24"/>
        <dgm:constr type="b" for="ch" forName="right_13_1" refType="h" fact="0.76"/>
        <dgm:constr type="ctrX" for="ch" forName="right_13_1" refType="w" fact="0.77"/>
        <dgm:constr type="w" for="ch" forName="right_13_2" refType="w" fact="0.37"/>
        <dgm:constr type="h" for="ch" forName="right_13_2" refType="h" fact="0.24"/>
        <dgm:constr type="b" for="ch" forName="right_13_2" refType="h" fact="0.535"/>
        <dgm:constr type="ctrX" for="ch" forName="right_13_2" refType="w" fact="0.783"/>
        <dgm:constr type="w" for="ch" forName="right_13_3" refType="w" fact="0.37"/>
        <dgm:constr type="h" for="ch" forName="right_13_3" refType="h" fact="0.24"/>
        <dgm:constr type="b" for="ch" forName="right_13_3" refType="h" fact="0.315"/>
        <dgm:constr type="ctrX" for="ch" forName="right_13_3" refType="w" fact="0.796"/>
        <dgm:constr type="w" for="ch" forName="left_13_1" refType="w" fact="0.37"/>
        <dgm:constr type="h" for="ch" forName="left_13_1" refType="h" fact="0.24"/>
        <dgm:constr type="b" for="ch" forName="left_13_1" refType="h" fact="0.715"/>
        <dgm:constr type="ctrX" for="ch" forName="left_13_1" refType="w" fact="0.255"/>
        <dgm:constr type="w" for="ch" forName="left_31_1" refType="w" fact="0.37"/>
        <dgm:constr type="h" for="ch" forName="left_31_1" refType="h" fact="0.24"/>
        <dgm:constr type="b" for="ch" forName="left_31_1" refType="h" fact="0.76"/>
        <dgm:constr type="ctrX" for="ch" forName="left_31_1" refType="w" fact="0.23"/>
        <dgm:constr type="w" for="ch" forName="left_31_2" refType="w" fact="0.37"/>
        <dgm:constr type="h" for="ch" forName="left_31_2" refType="h" fact="0.24"/>
        <dgm:constr type="b" for="ch" forName="left_31_2" refType="h" fact="0.535"/>
        <dgm:constr type="ctrX" for="ch" forName="left_31_2" refType="w" fact="0.217"/>
        <dgm:constr type="w" for="ch" forName="left_31_3" refType="w" fact="0.37"/>
        <dgm:constr type="h" for="ch" forName="left_31_3" refType="h" fact="0.24"/>
        <dgm:constr type="b" for="ch" forName="left_31_3" refType="h" fact="0.315"/>
        <dgm:constr type="ctrX" for="ch" forName="left_31_3" refType="w" fact="0.204"/>
        <dgm:constr type="w" for="ch" forName="right_31_1" refType="w" fact="0.37"/>
        <dgm:constr type="h" for="ch" forName="right_31_1" refType="h" fact="0.24"/>
        <dgm:constr type="b" for="ch" forName="right_31_1" refType="h" fact="0.715"/>
        <dgm:constr type="ctrX" for="ch" forName="right_31_1" refType="w" fact="0.745"/>
        <dgm:constr type="w" for="ch" forName="right_23_1" refType="w" fact="0.37"/>
        <dgm:constr type="h" for="ch" forName="right_23_1" refType="h" fact="0.24"/>
        <dgm:constr type="b" for="ch" forName="right_23_1" refType="h" fact="0.76"/>
        <dgm:constr type="ctrX" for="ch" forName="right_23_1" refType="w" fact="0.77"/>
        <dgm:constr type="w" for="ch" forName="right_23_2" refType="w" fact="0.37"/>
        <dgm:constr type="h" for="ch" forName="right_23_2" refType="h" fact="0.24"/>
        <dgm:constr type="b" for="ch" forName="right_23_2" refType="h" fact="0.535"/>
        <dgm:constr type="ctrX" for="ch" forName="right_23_2" refType="w" fact="0.783"/>
        <dgm:constr type="w" for="ch" forName="right_23_3" refType="w" fact="0.37"/>
        <dgm:constr type="h" for="ch" forName="right_23_3" refType="h" fact="0.24"/>
        <dgm:constr type="b" for="ch" forName="right_23_3" refType="h" fact="0.315"/>
        <dgm:constr type="ctrX" for="ch" forName="right_23_3" refType="w" fact="0.796"/>
        <dgm:constr type="w" for="ch" forName="left_23_1" refType="w" fact="0.37"/>
        <dgm:constr type="h" for="ch" forName="left_23_1" refType="h" fact="0.24"/>
        <dgm:constr type="b" for="ch" forName="left_23_1" refType="h" fact="0.715"/>
        <dgm:constr type="ctrX" for="ch" forName="left_23_1" refType="w" fact="0.255"/>
        <dgm:constr type="w" for="ch" forName="left_23_2" refType="w" fact="0.37"/>
        <dgm:constr type="h" for="ch" forName="left_23_2" refType="h" fact="0.24"/>
        <dgm:constr type="b" for="ch" forName="left_23_2" refType="h" fact="0.49"/>
        <dgm:constr type="ctrX" for="ch" forName="left_23_2" refType="w" fact="0.268"/>
        <dgm:constr type="w" for="ch" forName="left_32_1" refType="w" fact="0.37"/>
        <dgm:constr type="h" for="ch" forName="left_32_1" refType="h" fact="0.24"/>
        <dgm:constr type="b" for="ch" forName="left_32_1" refType="h" fact="0.76"/>
        <dgm:constr type="ctrX" for="ch" forName="left_32_1" refType="w" fact="0.23"/>
        <dgm:constr type="w" for="ch" forName="left_32_2" refType="w" fact="0.37"/>
        <dgm:constr type="h" for="ch" forName="left_32_2" refType="h" fact="0.24"/>
        <dgm:constr type="b" for="ch" forName="left_32_2" refType="h" fact="0.535"/>
        <dgm:constr type="ctrX" for="ch" forName="left_32_2" refType="w" fact="0.217"/>
        <dgm:constr type="w" for="ch" forName="left_32_3" refType="w" fact="0.37"/>
        <dgm:constr type="h" for="ch" forName="left_32_3" refType="h" fact="0.24"/>
        <dgm:constr type="b" for="ch" forName="left_32_3" refType="h" fact="0.315"/>
        <dgm:constr type="ctrX" for="ch" forName="left_32_3" refType="w" fact="0.204"/>
        <dgm:constr type="w" for="ch" forName="right_32_1" refType="w" fact="0.37"/>
        <dgm:constr type="h" for="ch" forName="right_32_1" refType="h" fact="0.24"/>
        <dgm:constr type="b" for="ch" forName="right_32_1" refType="h" fact="0.715"/>
        <dgm:constr type="ctrX" for="ch" forName="right_32_1" refType="w" fact="0.745"/>
        <dgm:constr type="w" for="ch" forName="right_32_2" refType="w" fact="0.37"/>
        <dgm:constr type="h" for="ch" forName="right_32_2" refType="h" fact="0.24"/>
        <dgm:constr type="b" for="ch" forName="right_32_2" refType="h" fact="0.49"/>
        <dgm:constr type="ctrX" for="ch" forName="right_32_2" refType="w" fact="0.732"/>
        <dgm:constr type="w" for="ch" forName="right_33_1" refType="w" fact="0.36"/>
        <dgm:constr type="h" for="ch" forName="right_33_1" refType="h" fact="0.21"/>
        <dgm:constr type="b" for="ch" forName="right_33_1" refType="h" fact="0.725"/>
        <dgm:constr type="ctrX" for="ch" forName="right_33_1" refType="w" fact="0.76"/>
        <dgm:constr type="w" for="ch" forName="right_33_2" refType="w" fact="0.36"/>
        <dgm:constr type="h" for="ch" forName="right_33_2" refType="h" fact="0.21"/>
        <dgm:constr type="b" for="ch" forName="right_33_2" refType="h" fact="0.5"/>
        <dgm:constr type="ctrX" for="ch" forName="right_33_2" refType="w" fact="0.76"/>
        <dgm:constr type="w" for="ch" forName="right_33_3" refType="w" fact="0.36"/>
        <dgm:constr type="h" for="ch" forName="right_33_3" refType="h" fact="0.21"/>
        <dgm:constr type="b" for="ch" forName="right_33_3" refType="h" fact="0.275"/>
        <dgm:constr type="ctrX" for="ch" forName="right_33_3" refType="w" fact="0.76"/>
        <dgm:constr type="w" for="ch" forName="left_33_1" refType="w" fact="0.36"/>
        <dgm:constr type="h" for="ch" forName="left_33_1" refType="h" fact="0.21"/>
        <dgm:constr type="b" for="ch" forName="left_33_1" refType="h" fact="0.725"/>
        <dgm:constr type="ctrX" for="ch" forName="left_33_1" refType="w" fact="0.24"/>
        <dgm:constr type="w" for="ch" forName="left_33_2" refType="w" fact="0.36"/>
        <dgm:constr type="h" for="ch" forName="left_33_2" refType="h" fact="0.21"/>
        <dgm:constr type="b" for="ch" forName="left_33_2" refType="h" fact="0.5"/>
        <dgm:constr type="ctrX" for="ch" forName="left_33_2" refType="w" fact="0.24"/>
        <dgm:constr type="w" for="ch" forName="left_33_3" refType="w" fact="0.36"/>
        <dgm:constr type="h" for="ch" forName="left_33_3" refType="h" fact="0.21"/>
        <dgm:constr type="b" for="ch" forName="left_33_3" refType="h" fact="0.275"/>
        <dgm:constr type="ctrX" for="ch" forName="left_33_3" refType="w" fact="0.24"/>
        <dgm:constr type="w" for="ch" forName="right_04_1" refType="w" fact="0.365"/>
        <dgm:constr type="h" for="ch" forName="right_04_1" refType="h" fact="0.185"/>
        <dgm:constr type="b" for="ch" forName="right_04_1" refType="h" fact="0.76"/>
        <dgm:constr type="ctrX" for="ch" forName="right_04_1" refType="w" fact="0.77"/>
        <dgm:constr type="w" for="ch" forName="right_04_2" refType="w" fact="0.365"/>
        <dgm:constr type="h" for="ch" forName="right_04_2" refType="h" fact="0.185"/>
        <dgm:constr type="b" for="ch" forName="right_04_2" refType="h" fact="0.595"/>
        <dgm:constr type="ctrX" for="ch" forName="right_04_2" refType="w" fact="0.78"/>
        <dgm:constr type="w" for="ch" forName="right_04_3" refType="w" fact="0.365"/>
        <dgm:constr type="h" for="ch" forName="right_04_3" refType="h" fact="0.185"/>
        <dgm:constr type="b" for="ch" forName="right_04_3" refType="h" fact="0.43"/>
        <dgm:constr type="ctrX" for="ch" forName="right_04_3" refType="w" fact="0.79"/>
        <dgm:constr type="w" for="ch" forName="right_04_4" refType="w" fact="0.365"/>
        <dgm:constr type="h" for="ch" forName="right_04_4" refType="h" fact="0.185"/>
        <dgm:constr type="b" for="ch" forName="right_04_4" refType="h" fact="0.265"/>
        <dgm:constr type="ctrX" for="ch" forName="right_04_4" refType="w" fact="0.8"/>
        <dgm:constr type="w" for="ch" forName="left_40_1" refType="w" fact="0.365"/>
        <dgm:constr type="h" for="ch" forName="left_40_1" refType="h" fact="0.185"/>
        <dgm:constr type="b" for="ch" forName="left_40_1" refType="h" fact="0.76"/>
        <dgm:constr type="ctrX" for="ch" forName="left_40_1" refType="w" fact="0.23"/>
        <dgm:constr type="w" for="ch" forName="left_40_2" refType="w" fact="0.365"/>
        <dgm:constr type="h" for="ch" forName="left_40_2" refType="h" fact="0.185"/>
        <dgm:constr type="b" for="ch" forName="left_40_2" refType="h" fact="0.595"/>
        <dgm:constr type="ctrX" for="ch" forName="left_40_2" refType="w" fact="0.22"/>
        <dgm:constr type="w" for="ch" forName="left_40_3" refType="w" fact="0.365"/>
        <dgm:constr type="h" for="ch" forName="left_40_3" refType="h" fact="0.185"/>
        <dgm:constr type="b" for="ch" forName="left_40_3" refType="h" fact="0.43"/>
        <dgm:constr type="ctrX" for="ch" forName="left_40_3" refType="w" fact="0.21"/>
        <dgm:constr type="w" for="ch" forName="left_40_4" refType="w" fact="0.365"/>
        <dgm:constr type="h" for="ch" forName="left_40_4" refType="h" fact="0.185"/>
        <dgm:constr type="b" for="ch" forName="left_40_4" refType="h" fact="0.265"/>
        <dgm:constr type="ctrX" for="ch" forName="left_40_4" refType="w" fact="0.2"/>
        <dgm:constr type="w" for="ch" forName="right_14_1" refType="w" fact="0.365"/>
        <dgm:constr type="h" for="ch" forName="right_14_1" refType="h" fact="0.185"/>
        <dgm:constr type="b" for="ch" forName="right_14_1" refType="h" fact="0.76"/>
        <dgm:constr type="ctrX" for="ch" forName="right_14_1" refType="w" fact="0.77"/>
        <dgm:constr type="w" for="ch" forName="right_14_2" refType="w" fact="0.365"/>
        <dgm:constr type="h" for="ch" forName="right_14_2" refType="h" fact="0.185"/>
        <dgm:constr type="b" for="ch" forName="right_14_2" refType="h" fact="0.595"/>
        <dgm:constr type="ctrX" for="ch" forName="right_14_2" refType="w" fact="0.78"/>
        <dgm:constr type="w" for="ch" forName="right_14_3" refType="w" fact="0.365"/>
        <dgm:constr type="h" for="ch" forName="right_14_3" refType="h" fact="0.185"/>
        <dgm:constr type="b" for="ch" forName="right_14_3" refType="h" fact="0.43"/>
        <dgm:constr type="ctrX" for="ch" forName="right_14_3" refType="w" fact="0.79"/>
        <dgm:constr type="w" for="ch" forName="right_14_4" refType="w" fact="0.365"/>
        <dgm:constr type="h" for="ch" forName="right_14_4" refType="h" fact="0.185"/>
        <dgm:constr type="b" for="ch" forName="right_14_4" refType="h" fact="0.265"/>
        <dgm:constr type="ctrX" for="ch" forName="right_14_4" refType="w" fact="0.8"/>
        <dgm:constr type="w" for="ch" forName="left_14_1" refType="w" fact="0.365"/>
        <dgm:constr type="h" for="ch" forName="left_14_1" refType="h" fact="0.185"/>
        <dgm:constr type="b" for="ch" forName="left_14_1" refType="h" fact="0.715"/>
        <dgm:constr type="ctrX" for="ch" forName="left_14_1" refType="w" fact="0.25"/>
        <dgm:constr type="w" for="ch" forName="left_41_1" refType="w" fact="0.365"/>
        <dgm:constr type="h" for="ch" forName="left_41_1" refType="h" fact="0.185"/>
        <dgm:constr type="b" for="ch" forName="left_41_1" refType="h" fact="0.76"/>
        <dgm:constr type="ctrX" for="ch" forName="left_41_1" refType="w" fact="0.23"/>
        <dgm:constr type="w" for="ch" forName="left_41_2" refType="w" fact="0.365"/>
        <dgm:constr type="h" for="ch" forName="left_41_2" refType="h" fact="0.185"/>
        <dgm:constr type="b" for="ch" forName="left_41_2" refType="h" fact="0.595"/>
        <dgm:constr type="ctrX" for="ch" forName="left_41_2" refType="w" fact="0.22"/>
        <dgm:constr type="w" for="ch" forName="left_41_3" refType="w" fact="0.365"/>
        <dgm:constr type="h" for="ch" forName="left_41_3" refType="h" fact="0.185"/>
        <dgm:constr type="b" for="ch" forName="left_41_3" refType="h" fact="0.43"/>
        <dgm:constr type="ctrX" for="ch" forName="left_41_3" refType="w" fact="0.21"/>
        <dgm:constr type="w" for="ch" forName="left_41_4" refType="w" fact="0.365"/>
        <dgm:constr type="h" for="ch" forName="left_41_4" refType="h" fact="0.185"/>
        <dgm:constr type="b" for="ch" forName="left_41_4" refType="h" fact="0.265"/>
        <dgm:constr type="ctrX" for="ch" forName="left_41_4" refType="w" fact="0.2"/>
        <dgm:constr type="w" for="ch" forName="right_41_1" refType="w" fact="0.365"/>
        <dgm:constr type="h" for="ch" forName="right_41_1" refType="h" fact="0.185"/>
        <dgm:constr type="b" for="ch" forName="right_41_1" refType="h" fact="0.715"/>
        <dgm:constr type="ctrX" for="ch" forName="right_41_1" refType="w" fact="0.75"/>
        <dgm:constr type="w" for="ch" forName="right_24_1" refType="w" fact="0.365"/>
        <dgm:constr type="h" for="ch" forName="right_24_1" refType="h" fact="0.185"/>
        <dgm:constr type="b" for="ch" forName="right_24_1" refType="h" fact="0.76"/>
        <dgm:constr type="ctrX" for="ch" forName="right_24_1" refType="w" fact="0.77"/>
        <dgm:constr type="w" for="ch" forName="right_24_2" refType="w" fact="0.365"/>
        <dgm:constr type="h" for="ch" forName="right_24_2" refType="h" fact="0.185"/>
        <dgm:constr type="b" for="ch" forName="right_24_2" refType="h" fact="0.595"/>
        <dgm:constr type="ctrX" for="ch" forName="right_24_2" refType="w" fact="0.78"/>
        <dgm:constr type="w" for="ch" forName="right_24_3" refType="w" fact="0.365"/>
        <dgm:constr type="h" for="ch" forName="right_24_3" refType="h" fact="0.185"/>
        <dgm:constr type="b" for="ch" forName="right_24_3" refType="h" fact="0.43"/>
        <dgm:constr type="ctrX" for="ch" forName="right_24_3" refType="w" fact="0.79"/>
        <dgm:constr type="w" for="ch" forName="right_24_4" refType="w" fact="0.365"/>
        <dgm:constr type="h" for="ch" forName="right_24_4" refType="h" fact="0.185"/>
        <dgm:constr type="b" for="ch" forName="right_24_4" refType="h" fact="0.265"/>
        <dgm:constr type="ctrX" for="ch" forName="right_24_4" refType="w" fact="0.8"/>
        <dgm:constr type="w" for="ch" forName="left_24_1" refType="w" fact="0.365"/>
        <dgm:constr type="h" for="ch" forName="left_24_1" refType="h" fact="0.185"/>
        <dgm:constr type="b" for="ch" forName="left_24_1" refType="h" fact="0.715"/>
        <dgm:constr type="ctrX" for="ch" forName="left_24_1" refType="w" fact="0.25"/>
        <dgm:constr type="w" for="ch" forName="left_24_2" refType="w" fact="0.365"/>
        <dgm:constr type="h" for="ch" forName="left_24_2" refType="h" fact="0.185"/>
        <dgm:constr type="b" for="ch" forName="left_24_2" refType="h" fact="0.55"/>
        <dgm:constr type="ctrX" for="ch" forName="left_24_2" refType="w" fact="0.26"/>
        <dgm:constr type="w" for="ch" forName="left_42_1" refType="w" fact="0.365"/>
        <dgm:constr type="h" for="ch" forName="left_42_1" refType="h" fact="0.185"/>
        <dgm:constr type="b" for="ch" forName="left_42_1" refType="h" fact="0.76"/>
        <dgm:constr type="ctrX" for="ch" forName="left_42_1" refType="w" fact="0.23"/>
        <dgm:constr type="w" for="ch" forName="left_42_2" refType="w" fact="0.365"/>
        <dgm:constr type="h" for="ch" forName="left_42_2" refType="h" fact="0.185"/>
        <dgm:constr type="b" for="ch" forName="left_42_2" refType="h" fact="0.595"/>
        <dgm:constr type="ctrX" for="ch" forName="left_42_2" refType="w" fact="0.22"/>
        <dgm:constr type="w" for="ch" forName="left_42_3" refType="w" fact="0.365"/>
        <dgm:constr type="h" for="ch" forName="left_42_3" refType="h" fact="0.185"/>
        <dgm:constr type="b" for="ch" forName="left_42_3" refType="h" fact="0.43"/>
        <dgm:constr type="ctrX" for="ch" forName="left_42_3" refType="w" fact="0.21"/>
        <dgm:constr type="w" for="ch" forName="left_42_4" refType="w" fact="0.365"/>
        <dgm:constr type="h" for="ch" forName="left_42_4" refType="h" fact="0.185"/>
        <dgm:constr type="b" for="ch" forName="left_42_4" refType="h" fact="0.265"/>
        <dgm:constr type="ctrX" for="ch" forName="left_42_4" refType="w" fact="0.2"/>
        <dgm:constr type="w" for="ch" forName="right_42_1" refType="w" fact="0.365"/>
        <dgm:constr type="h" for="ch" forName="right_42_1" refType="h" fact="0.185"/>
        <dgm:constr type="b" for="ch" forName="right_42_1" refType="h" fact="0.715"/>
        <dgm:constr type="ctrX" for="ch" forName="right_42_1" refType="w" fact="0.75"/>
        <dgm:constr type="w" for="ch" forName="right_42_2" refType="w" fact="0.365"/>
        <dgm:constr type="h" for="ch" forName="right_42_2" refType="h" fact="0.185"/>
        <dgm:constr type="b" for="ch" forName="right_42_2" refType="h" fact="0.55"/>
        <dgm:constr type="ctrX" for="ch" forName="right_42_2" refType="w" fact="0.74"/>
        <dgm:constr type="w" for="ch" forName="right_34_1" refType="w" fact="0.365"/>
        <dgm:constr type="h" for="ch" forName="right_34_1" refType="h" fact="0.185"/>
        <dgm:constr type="b" for="ch" forName="right_34_1" refType="h" fact="0.76"/>
        <dgm:constr type="ctrX" for="ch" forName="right_34_1" refType="w" fact="0.77"/>
        <dgm:constr type="w" for="ch" forName="right_34_2" refType="w" fact="0.365"/>
        <dgm:constr type="h" for="ch" forName="right_34_2" refType="h" fact="0.185"/>
        <dgm:constr type="b" for="ch" forName="right_34_2" refType="h" fact="0.595"/>
        <dgm:constr type="ctrX" for="ch" forName="right_34_2" refType="w" fact="0.78"/>
        <dgm:constr type="w" for="ch" forName="right_34_3" refType="w" fact="0.365"/>
        <dgm:constr type="h" for="ch" forName="right_34_3" refType="h" fact="0.185"/>
        <dgm:constr type="b" for="ch" forName="right_34_3" refType="h" fact="0.43"/>
        <dgm:constr type="ctrX" for="ch" forName="right_34_3" refType="w" fact="0.79"/>
        <dgm:constr type="w" for="ch" forName="right_34_4" refType="w" fact="0.365"/>
        <dgm:constr type="h" for="ch" forName="right_34_4" refType="h" fact="0.185"/>
        <dgm:constr type="b" for="ch" forName="right_34_4" refType="h" fact="0.265"/>
        <dgm:constr type="ctrX" for="ch" forName="right_34_4" refType="w" fact="0.8"/>
        <dgm:constr type="w" for="ch" forName="left_34_1" refType="w" fact="0.365"/>
        <dgm:constr type="h" for="ch" forName="left_34_1" refType="h" fact="0.185"/>
        <dgm:constr type="b" for="ch" forName="left_34_1" refType="h" fact="0.715"/>
        <dgm:constr type="ctrX" for="ch" forName="left_34_1" refType="w" fact="0.25"/>
        <dgm:constr type="w" for="ch" forName="left_34_2" refType="w" fact="0.365"/>
        <dgm:constr type="h" for="ch" forName="left_34_2" refType="h" fact="0.185"/>
        <dgm:constr type="b" for="ch" forName="left_34_2" refType="h" fact="0.55"/>
        <dgm:constr type="ctrX" for="ch" forName="left_34_2" refType="w" fact="0.26"/>
        <dgm:constr type="w" for="ch" forName="left_34_3" refType="w" fact="0.365"/>
        <dgm:constr type="h" for="ch" forName="left_34_3" refType="h" fact="0.185"/>
        <dgm:constr type="b" for="ch" forName="left_34_3" refType="h" fact="0.385"/>
        <dgm:constr type="ctrX" for="ch" forName="left_34_3" refType="w" fact="0.27"/>
        <dgm:constr type="w" for="ch" forName="left_43_1" refType="w" fact="0.365"/>
        <dgm:constr type="h" for="ch" forName="left_43_1" refType="h" fact="0.185"/>
        <dgm:constr type="b" for="ch" forName="left_43_1" refType="h" fact="0.76"/>
        <dgm:constr type="ctrX" for="ch" forName="left_43_1" refType="w" fact="0.23"/>
        <dgm:constr type="w" for="ch" forName="left_43_2" refType="w" fact="0.365"/>
        <dgm:constr type="h" for="ch" forName="left_43_2" refType="h" fact="0.185"/>
        <dgm:constr type="b" for="ch" forName="left_43_2" refType="h" fact="0.595"/>
        <dgm:constr type="ctrX" for="ch" forName="left_43_2" refType="w" fact="0.22"/>
        <dgm:constr type="w" for="ch" forName="left_43_3" refType="w" fact="0.365"/>
        <dgm:constr type="h" for="ch" forName="left_43_3" refType="h" fact="0.185"/>
        <dgm:constr type="b" for="ch" forName="left_43_3" refType="h" fact="0.43"/>
        <dgm:constr type="ctrX" for="ch" forName="left_43_3" refType="w" fact="0.21"/>
        <dgm:constr type="w" for="ch" forName="left_43_4" refType="w" fact="0.365"/>
        <dgm:constr type="h" for="ch" forName="left_43_4" refType="h" fact="0.185"/>
        <dgm:constr type="b" for="ch" forName="left_43_4" refType="h" fact="0.265"/>
        <dgm:constr type="ctrX" for="ch" forName="left_43_4" refType="w" fact="0.2"/>
        <dgm:constr type="w" for="ch" forName="right_43_1" refType="w" fact="0.365"/>
        <dgm:constr type="h" for="ch" forName="right_43_1" refType="h" fact="0.185"/>
        <dgm:constr type="b" for="ch" forName="right_43_1" refType="h" fact="0.715"/>
        <dgm:constr type="ctrX" for="ch" forName="right_43_1" refType="w" fact="0.75"/>
        <dgm:constr type="w" for="ch" forName="right_43_2" refType="w" fact="0.365"/>
        <dgm:constr type="h" for="ch" forName="right_43_2" refType="h" fact="0.185"/>
        <dgm:constr type="b" for="ch" forName="right_43_2" refType="h" fact="0.55"/>
        <dgm:constr type="ctrX" for="ch" forName="right_43_2" refType="w" fact="0.74"/>
        <dgm:constr type="w" for="ch" forName="right_43_3" refType="w" fact="0.365"/>
        <dgm:constr type="h" for="ch" forName="right_43_3" refType="h" fact="0.185"/>
        <dgm:constr type="b" for="ch" forName="right_43_3" refType="h" fact="0.385"/>
        <dgm:constr type="ctrX" for="ch" forName="right_43_3" refType="w" fact="0.73"/>
        <dgm:constr type="w" for="ch" forName="right_44_1" refType="w" fact="0.36"/>
        <dgm:constr type="h" for="ch" forName="right_44_1" refType="h" fact="0.154"/>
        <dgm:constr type="b" for="ch" forName="right_44_1" refType="h" fact="0.725"/>
        <dgm:constr type="ctrX" for="ch" forName="right_44_1" refType="w" fact="0.76"/>
        <dgm:constr type="w" for="ch" forName="right_44_2" refType="w" fact="0.36"/>
        <dgm:constr type="h" for="ch" forName="right_44_2" refType="h" fact="0.154"/>
        <dgm:constr type="b" for="ch" forName="right_44_2" refType="h" fact="0.559"/>
        <dgm:constr type="ctrX" for="ch" forName="right_44_2" refType="w" fact="0.76"/>
        <dgm:constr type="w" for="ch" forName="right_44_3" refType="w" fact="0.36"/>
        <dgm:constr type="h" for="ch" forName="right_44_3" refType="h" fact="0.154"/>
        <dgm:constr type="b" for="ch" forName="right_44_3" refType="h" fact="0.393"/>
        <dgm:constr type="ctrX" for="ch" forName="right_44_3" refType="w" fact="0.76"/>
        <dgm:constr type="w" for="ch" forName="right_44_4" refType="w" fact="0.36"/>
        <dgm:constr type="h" for="ch" forName="right_44_4" refType="h" fact="0.154"/>
        <dgm:constr type="b" for="ch" forName="right_44_4" refType="h" fact="0.224"/>
        <dgm:constr type="ctrX" for="ch" forName="right_44_4" refType="w" fact="0.76"/>
        <dgm:constr type="w" for="ch" forName="left_44_1" refType="w" fact="0.36"/>
        <dgm:constr type="h" for="ch" forName="left_44_1" refType="h" fact="0.154"/>
        <dgm:constr type="b" for="ch" forName="left_44_1" refType="h" fact="0.725"/>
        <dgm:constr type="ctrX" for="ch" forName="left_44_1" refType="w" fact="0.24"/>
        <dgm:constr type="w" for="ch" forName="left_44_2" refType="w" fact="0.36"/>
        <dgm:constr type="h" for="ch" forName="left_44_2" refType="h" fact="0.154"/>
        <dgm:constr type="b" for="ch" forName="left_44_2" refType="h" fact="0.559"/>
        <dgm:constr type="ctrX" for="ch" forName="left_44_2" refType="w" fact="0.24"/>
        <dgm:constr type="w" for="ch" forName="left_44_3" refType="w" fact="0.36"/>
        <dgm:constr type="h" for="ch" forName="left_44_3" refType="h" fact="0.154"/>
        <dgm:constr type="b" for="ch" forName="left_44_3" refType="h" fact="0.393"/>
        <dgm:constr type="ctrX" for="ch" forName="left_44_3" refType="w" fact="0.24"/>
        <dgm:constr type="w" for="ch" forName="left_44_4" refType="w" fact="0.36"/>
        <dgm:constr type="h" for="ch" forName="left_44_4" refType="h" fact="0.154"/>
        <dgm:constr type="b" for="ch" forName="left_44_4" refType="h" fact="0.224"/>
        <dgm:constr type="ctrX" for="ch" forName="left_44_4" refType="w" fact="0.24"/>
      </dgm:constrLst>
      <dgm:ruleLst/>
      <dgm:layoutNode name="dummyMaxCanvas_ChildArea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fulcrum" styleLbl="alignAccFollowNode1">
        <dgm:alg type="sp"/>
        <dgm:shape xmlns:r="http://schemas.openxmlformats.org/officeDocument/2006/relationships" type="triangle" r:blip="">
          <dgm:adjLst/>
        </dgm:shape>
        <dgm:presOf/>
        <dgm:constrLst/>
        <dgm:ruleLst/>
      </dgm:layoutNode>
      <dgm:choose name="Name0">
        <dgm:if name="Name1" axis="ch ch" ptType="node node" st="1 1" cnt="1 0" func="cnt" op="equ" val="0">
          <dgm:choose name="Name2">
            <dgm:if name="Name3" axis="ch ch" ptType="node node" st="2 1" cnt="1 0" func="cnt" op="equ" val="0">
              <dgm:layoutNode name="balance_00" styleLbl="alignAccFollowNode1">
                <dgm:varLst>
                  <dgm:bulletEnabled val="1"/>
                </dgm:varLst>
                <dgm:alg type="sp"/>
                <dgm:shape xmlns:r="http://schemas.openxmlformats.org/officeDocument/2006/relationships" type="rect" r:blip="">
                  <dgm:adjLst/>
                </dgm:shape>
                <dgm:presOf/>
                <dgm:constrLst/>
                <dgm:ruleLst/>
              </dgm:layoutNode>
            </dgm:if>
            <dgm:else name="Name4">
              <dgm:choose name="Name5">
                <dgm:if name="Name6" axis="ch ch" ptType="node node" st="2 1" cnt="1 0" func="cnt" op="equ" val="1">
                  <dgm:layoutNode name="balance_01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4" type="rect" r:blip="">
                      <dgm:adjLst/>
                    </dgm:shape>
                    <dgm:presOf/>
                    <dgm:constrLst/>
                    <dgm:ruleLst/>
                  </dgm:layoutNode>
                  <dgm:layoutNode name="right_01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4" type="roundRect" r:blip="">
                      <dgm:adjLst/>
                    </dgm:shape>
                    <dgm:presOf axis="ch ch desOrSelf" ptType="node node node" st="2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7">
                  <dgm:choose name="Name8">
                    <dgm:if name="Name9" axis="ch ch" ptType="node node" st="2 1" cnt="1 0" func="cnt" op="equ" val="2">
                      <dgm:layoutNode name="balance_02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right_02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02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10">
                      <dgm:choose name="Name11">
                        <dgm:if name="Name12" axis="ch ch" ptType="node node" st="2 1" cnt="1 0" func="cnt" op="equ" val="3">
                          <dgm:layoutNode name="balance_03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03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13">
                          <dgm:choose name="Name14">
                            <dgm:if name="Name15" axis="ch ch" ptType="node node" st="2 1" cnt="1 0" func="cnt" op="gte" val="4">
                              <dgm:layoutNode name="balance_04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04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16"/>
                          </dgm:choose>
                        </dgm:else>
                      </dgm:choose>
                    </dgm:else>
                  </dgm:choose>
                </dgm:else>
              </dgm:choose>
            </dgm:else>
          </dgm:choose>
        </dgm:if>
        <dgm:else name="Name17">
          <dgm:choose name="Name18">
            <dgm:if name="Name19" axis="ch ch" ptType="node node" st="1 1" cnt="1 0" func="cnt" op="equ" val="1">
              <dgm:choose name="Name20">
                <dgm:if name="Name21" axis="ch ch" ptType="node node" st="2 1" cnt="1 0" func="cnt" op="equ" val="0">
                  <dgm:layoutNode name="balance_10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-4" type="rect" r:blip="">
                      <dgm:adjLst/>
                    </dgm:shape>
                    <dgm:presOf/>
                    <dgm:constrLst/>
                    <dgm:ruleLst/>
                  </dgm:layoutNode>
                  <dgm:layoutNode name="left_10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-4" type="roundRect" r:blip="">
                      <dgm:adjLst/>
                    </dgm:shape>
                    <dgm:presOf axis="ch ch desOrSelf" ptType="node node node" st="1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22">
                  <dgm:choose name="Name23">
                    <dgm:if name="Name24" axis="ch ch" ptType="node node" st="2 1" cnt="1 0" func="cnt" op="equ" val="1">
                      <dgm:layoutNode name="balance_11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25">
                      <dgm:choose name="Name26">
                        <dgm:if name="Name27" axis="ch ch" ptType="node node" st="2 1" cnt="1 0" func="cnt" op="equ" val="2">
                          <dgm:layoutNode name="balance_12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12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28">
                          <dgm:choose name="Name29">
                            <dgm:if name="Name30" axis="ch ch" ptType="node node" st="2 1" cnt="1 0" func="cnt" op="equ" val="3">
                              <dgm:layoutNode name="balance_13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31">
                              <dgm:choose name="Name32">
                                <dgm:if name="Name33" axis="ch ch" ptType="node node" st="2 1" cnt="1 0" func="cnt" op="gte" val="4">
                                  <dgm:layoutNode name="balance_14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34"/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else>
              </dgm:choose>
            </dgm:if>
            <dgm:else name="Name35">
              <dgm:choose name="Name36">
                <dgm:if name="Name37" axis="ch ch" ptType="node node" st="1 1" cnt="1 0" func="cnt" op="equ" val="2">
                  <dgm:choose name="Name38">
                    <dgm:if name="Name39" axis="ch ch" ptType="node node" st="2 1" cnt="1 0" func="cnt" op="equ" val="0">
                      <dgm:layoutNode name="balance_20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-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20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left_20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40">
                      <dgm:choose name="Name41">
                        <dgm:if name="Name42" axis="ch ch" ptType="node node" st="2 1" cnt="1 0" func="cnt" op="equ" val="1">
                          <dgm:layoutNode name="balance_21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21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43">
                          <dgm:choose name="Name44">
                            <dgm:if name="Name45" axis="ch ch" ptType="node node" st="2 1" cnt="1 0" func="cnt" op="equ" val="2">
                              <dgm:layoutNode name="balance_22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46">
                              <dgm:choose name="Name47">
                                <dgm:if name="Name48" axis="ch ch" ptType="node node" st="2 1" cnt="1 0" func="cnt" op="equ" val="3">
                                  <dgm:layoutNode name="balance_23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49">
                                  <dgm:choose name="Name50">
                                    <dgm:if name="Name51" axis="ch ch" ptType="node node" st="2 1" cnt="1 0" func="cnt" op="gte" val="4">
                                      <dgm:layoutNode name="balance_24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52"/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if>
                <dgm:else name="Name53">
                  <dgm:choose name="Name54">
                    <dgm:if name="Name55" axis="ch ch" ptType="node node" st="1 1" cnt="1 0" func="cnt" op="equ" val="3">
                      <dgm:choose name="Name56">
                        <dgm:if name="Name57" axis="ch ch" ptType="node node" st="2 1" cnt="1 0" func="cnt" op="equ" val="0">
                          <dgm:layoutNode name="balance_30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30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58">
                          <dgm:choose name="Name59">
                            <dgm:if name="Name60" axis="ch ch" ptType="node node" st="2 1" cnt="1 0" func="cnt" op="equ" val="1">
                              <dgm:layoutNode name="balance_31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61">
                              <dgm:choose name="Name62">
                                <dgm:if name="Name63" axis="ch ch" ptType="node node" st="2 1" cnt="1 0" func="cnt" op="equ" val="2">
                                  <dgm:layoutNode name="balance_32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64">
                                  <dgm:choose name="Name65">
                                    <dgm:if name="Name66" axis="ch ch" ptType="node node" st="2 1" cnt="1 0" func="cnt" op="equ" val="3">
                                      <dgm:layoutNode name="balance_33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67">
                                      <dgm:choose name="Name68">
                                        <dgm:if name="Name69" axis="ch ch" ptType="node node" st="2 1" cnt="1 0" func="cnt" op="gte" val="4">
                                          <dgm:layoutNode name="balance_34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righ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70"/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71">
                      <dgm:choose name="Name72">
                        <dgm:if name="Name73" axis="ch ch" ptType="node node" st="1 1" cnt="1 0" func="cnt" op="gte" val="4">
                          <dgm:choose name="Name74">
                            <dgm:if name="Name75" axis="ch ch" ptType="node node" st="2 1" cnt="1 0" func="cnt" op="equ" val="0">
                              <dgm:layoutNode name="balance_40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40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76">
                              <dgm:choose name="Name77">
                                <dgm:if name="Name78" axis="ch ch" ptType="node node" st="2 1" cnt="1 0" func="cnt" op="equ" val="1">
                                  <dgm:layoutNode name="balance_41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79">
                                  <dgm:choose name="Name80">
                                    <dgm:if name="Name81" axis="ch ch" ptType="node node" st="2 1" cnt="1 0" func="cnt" op="equ" val="2">
                                      <dgm:layoutNode name="balance_42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-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lef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82">
                                      <dgm:choose name="Name83">
                                        <dgm:if name="Name84" axis="ch ch" ptType="node node" st="2 1" cnt="1 0" func="cnt" op="equ" val="3">
                                          <dgm:layoutNode name="balance_43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-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lef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85">
                                          <dgm:choose name="Name86">
                                            <dgm:if name="Name87" axis="ch ch" ptType="node node" st="2 1" cnt="1 0" func="cnt" op="gte" val="4">
                                              <dgm:layoutNode name="balance_44" styleLbl="alignAccFollowNode1">
                                                <dgm:varLst>
                                                  <dgm:bulletEnabled val="1"/>
                                                </dgm:varLst>
                                                <dgm:alg type="sp"/>
                                                <dgm:shape xmlns:r="http://schemas.openxmlformats.org/officeDocument/2006/relationships" type="rect" r:blip="">
                                                  <dgm:adjLst/>
                                                </dgm:shape>
                                                <dgm:presOf/>
                                                <dgm:constrLst/>
                                                <dgm:ruleLst/>
                                              </dgm:layoutNode>
                                              <dgm:layoutNode name="righ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</dgm:if>
                                            <dgm:else name="Name88"/>
                                          </dgm:choose>
                                        </dgm:else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if>
                        <dgm:else name="Name89"/>
                      </dgm:choose>
                    </dgm:else>
                  </dgm:choose>
                </dgm:else>
              </dgm:choose>
            </dgm:else>
          </dgm:choose>
        </dgm:else>
      </dgm:choose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balance1">
  <dgm:title val=""/>
  <dgm:desc val=""/>
  <dgm:catLst>
    <dgm:cat type="relationship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25" srcId="2" destId="23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2"/>
        <dgm:pt modelId="21"/>
        <dgm:pt modelId="22"/>
        <dgm:pt modelId="23"/>
      </dgm:ptLst>
      <dgm:cxnLst>
        <dgm:cxn modelId="4" srcId="0" destId="1" srcOrd="0" destOrd="0"/>
        <dgm:cxn modelId="5" srcId="0" destId="2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25" srcId="2" destId="21" srcOrd="0" destOrd="0"/>
        <dgm:cxn modelId="26" srcId="2" destId="22" srcOrd="0" destOrd="0"/>
        <dgm:cxn modelId="27" srcId="2" destId="23" srcOrd="0" destOrd="0"/>
      </dgm:cxnLst>
      <dgm:bg/>
      <dgm:whole/>
    </dgm:dataModel>
  </dgm:clrData>
  <dgm:layoutNode name="outerComposite">
    <dgm:varLst>
      <dgm:chMax val="2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>
      <dgm:constr type="h" for="ch" forName="parentComposite" refType="h" refFor="ch" refForName="dummyMaxCanvas" op="equ" fact="0.2"/>
      <dgm:constr type="t" for="ch" forName="parentComposite"/>
      <dgm:constr type="h" for="ch" forName="childrenComposite" refType="h" refFor="ch" refForName="dummyMaxCanvas" op="equ" fact="0.8"/>
      <dgm:constr type="t" for="ch" forName="childrenComposite" refType="h" refFor="ch" refForName="dummyMaxCanvas" fact="0.2"/>
    </dgm:constrLst>
    <dgm:ruleLst/>
    <dgm:layoutNode name="dummyMaxCanvas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arentComposite">
      <dgm:alg type="composite"/>
      <dgm:shape xmlns:r="http://schemas.openxmlformats.org/officeDocument/2006/relationships" r:blip="">
        <dgm:adjLst/>
      </dgm:shape>
      <dgm:presOf/>
      <dgm:constrLst>
        <dgm:constr type="w" for="ch" forName="parent1" refType="w" fact="0.36"/>
        <dgm:constr type="ctrX" for="ch" forName="parent1" refType="w" fact="0.24"/>
        <dgm:constr type="w" for="ch" forName="parent2" refType="w" fact="0.36"/>
        <dgm:constr type="ctrX" for="ch" forName="parent2" refType="w" fact="0.76"/>
        <dgm:constr type="primFontSz" for="ch" ptType="node" op="equ"/>
      </dgm:constrLst>
      <dgm:ruleLst/>
      <dgm:layoutNode name="parent1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arent2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st="2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</dgm:layoutNode>
    <dgm:layoutNode name="childrenComposite">
      <dgm:alg type="composite"/>
      <dgm:shape xmlns:r="http://schemas.openxmlformats.org/officeDocument/2006/relationships" r:blip="">
        <dgm:adjLst/>
      </dgm:shape>
      <dgm:presOf/>
      <dgm:constrLst>
        <dgm:constr type="primFontSz" for="ch" ptType="node" op="equ" val="65"/>
        <dgm:constr type="w" for="ch" forName="fulcrum" refType="w" fact="0.15"/>
        <dgm:constr type="h" for="ch" forName="fulcrum" refType="w" refFor="ch" refForName="fulcrum"/>
        <dgm:constr type="b" for="ch" forName="fulcrum" refType="h"/>
        <dgm:constr type="ctrX" for="ch" forName="fulcrum" refType="w" fact="0.5"/>
        <dgm:constr type="w" for="ch" forName="balance_00" refType="w" fact="0.9"/>
        <dgm:constr type="h" for="ch" forName="balance_00" refType="h" fact="0.076"/>
        <dgm:constr type="b" for="ch" forName="balance_00" refType="h" fact="0.81"/>
        <dgm:constr type="ctrX" for="ch" forName="balance_00" refType="w" fact="0.5"/>
        <dgm:constr type="w" for="ch" forName="balance_01" refType="w"/>
        <dgm:constr type="h" for="ch" forName="balance_01" refType="h" fact="0.157"/>
        <dgm:constr type="b" for="ch" forName="balance_01" refType="h" fact="0.85"/>
        <dgm:constr type="ctrX" for="ch" forName="balance_01" refType="w" fact="0.5"/>
        <dgm:constr type="w" for="ch" forName="balance_02" refType="w"/>
        <dgm:constr type="h" for="ch" forName="balance_02" refType="h" fact="0.157"/>
        <dgm:constr type="b" for="ch" forName="balance_02" refType="h" fact="0.85"/>
        <dgm:constr type="ctrX" for="ch" forName="balance_02" refType="w" fact="0.5"/>
        <dgm:constr type="w" for="ch" forName="balance_03" refType="w"/>
        <dgm:constr type="h" for="ch" forName="balance_03" refType="h" fact="0.157"/>
        <dgm:constr type="b" for="ch" forName="balance_03" refType="h" fact="0.85"/>
        <dgm:constr type="ctrX" for="ch" forName="balance_03" refType="w" fact="0.5"/>
        <dgm:constr type="w" for="ch" forName="balance_04" refType="w"/>
        <dgm:constr type="h" for="ch" forName="balance_04" refType="h" fact="0.157"/>
        <dgm:constr type="b" for="ch" forName="balance_04" refType="h" fact="0.85"/>
        <dgm:constr type="ctrX" for="ch" forName="balance_04" refType="w" fact="0.5"/>
        <dgm:constr type="w" for="ch" forName="balance_10" refType="w"/>
        <dgm:constr type="h" for="ch" forName="balance_10" refType="h" fact="0.157"/>
        <dgm:constr type="b" for="ch" forName="balance_10" refType="h" fact="0.85"/>
        <dgm:constr type="ctrX" for="ch" forName="balance_10" refType="w" fact="0.5"/>
        <dgm:constr type="w" for="ch" forName="balance_11" refType="w" fact="0.9"/>
        <dgm:constr type="h" for="ch" forName="balance_11" refType="h" fact="0.076"/>
        <dgm:constr type="b" for="ch" forName="balance_11" refType="h" fact="0.81"/>
        <dgm:constr type="ctrX" for="ch" forName="balance_11" refType="w" fact="0.5"/>
        <dgm:constr type="w" for="ch" forName="balance_12" refType="w"/>
        <dgm:constr type="h" for="ch" forName="balance_12" refType="h" fact="0.157"/>
        <dgm:constr type="b" for="ch" forName="balance_12" refType="h" fact="0.85"/>
        <dgm:constr type="ctrX" for="ch" forName="balance_12" refType="w" fact="0.5"/>
        <dgm:constr type="w" for="ch" forName="balance_13" refType="w"/>
        <dgm:constr type="h" for="ch" forName="balance_13" refType="h" fact="0.157"/>
        <dgm:constr type="b" for="ch" forName="balance_13" refType="h" fact="0.85"/>
        <dgm:constr type="ctrX" for="ch" forName="balance_13" refType="w" fact="0.5"/>
        <dgm:constr type="w" for="ch" forName="balance_14" refType="w"/>
        <dgm:constr type="h" for="ch" forName="balance_14" refType="h" fact="0.157"/>
        <dgm:constr type="b" for="ch" forName="balance_14" refType="h" fact="0.85"/>
        <dgm:constr type="ctrX" for="ch" forName="balance_14" refType="w" fact="0.5"/>
        <dgm:constr type="w" for="ch" forName="balance_20" refType="w"/>
        <dgm:constr type="h" for="ch" forName="balance_20" refType="h" fact="0.157"/>
        <dgm:constr type="b" for="ch" forName="balance_20" refType="h" fact="0.85"/>
        <dgm:constr type="ctrX" for="ch" forName="balance_20" refType="w" fact="0.5"/>
        <dgm:constr type="w" for="ch" forName="balance_21" refType="w"/>
        <dgm:constr type="h" for="ch" forName="balance_21" refType="h" fact="0.157"/>
        <dgm:constr type="b" for="ch" forName="balance_21" refType="h" fact="0.85"/>
        <dgm:constr type="ctrX" for="ch" forName="balance_21" refType="w" fact="0.5"/>
        <dgm:constr type="w" for="ch" forName="balance_22" refType="w" fact="0.9"/>
        <dgm:constr type="h" for="ch" forName="balance_22" refType="h" fact="0.076"/>
        <dgm:constr type="b" for="ch" forName="balance_22" refType="h" fact="0.81"/>
        <dgm:constr type="ctrX" for="ch" forName="balance_22" refType="w" fact="0.5"/>
        <dgm:constr type="w" for="ch" forName="balance_23" refType="w"/>
        <dgm:constr type="h" for="ch" forName="balance_23" refType="h" fact="0.157"/>
        <dgm:constr type="b" for="ch" forName="balance_23" refType="h" fact="0.85"/>
        <dgm:constr type="ctrX" for="ch" forName="balance_23" refType="w" fact="0.5"/>
        <dgm:constr type="w" for="ch" forName="balance_24" refType="w"/>
        <dgm:constr type="h" for="ch" forName="balance_24" refType="h" fact="0.157"/>
        <dgm:constr type="b" for="ch" forName="balance_24" refType="h" fact="0.85"/>
        <dgm:constr type="ctrX" for="ch" forName="balance_24" refType="w" fact="0.5"/>
        <dgm:constr type="w" for="ch" forName="balance_30" refType="w"/>
        <dgm:constr type="h" for="ch" forName="balance_30" refType="h" fact="0.157"/>
        <dgm:constr type="b" for="ch" forName="balance_30" refType="h" fact="0.85"/>
        <dgm:constr type="ctrX" for="ch" forName="balance_30" refType="w" fact="0.5"/>
        <dgm:constr type="w" for="ch" forName="balance_31" refType="w"/>
        <dgm:constr type="h" for="ch" forName="balance_31" refType="h" fact="0.157"/>
        <dgm:constr type="b" for="ch" forName="balance_31" refType="h" fact="0.85"/>
        <dgm:constr type="ctrX" for="ch" forName="balance_31" refType="w" fact="0.5"/>
        <dgm:constr type="w" for="ch" forName="balance_32" refType="w"/>
        <dgm:constr type="h" for="ch" forName="balance_32" refType="h" fact="0.157"/>
        <dgm:constr type="b" for="ch" forName="balance_32" refType="h" fact="0.85"/>
        <dgm:constr type="ctrX" for="ch" forName="balance_32" refType="w" fact="0.5"/>
        <dgm:constr type="w" for="ch" forName="balance_33" refType="w" fact="0.9"/>
        <dgm:constr type="h" for="ch" forName="balance_33" refType="h" fact="0.076"/>
        <dgm:constr type="b" for="ch" forName="balance_33" refType="h" fact="0.81"/>
        <dgm:constr type="ctrX" for="ch" forName="balance_33" refType="w" fact="0.5"/>
        <dgm:constr type="w" for="ch" forName="balance_34" refType="w"/>
        <dgm:constr type="h" for="ch" forName="balance_34" refType="h" fact="0.157"/>
        <dgm:constr type="b" for="ch" forName="balance_34" refType="h" fact="0.85"/>
        <dgm:constr type="ctrX" for="ch" forName="balance_34" refType="w" fact="0.5"/>
        <dgm:constr type="w" for="ch" forName="balance_40" refType="w"/>
        <dgm:constr type="h" for="ch" forName="balance_40" refType="h" fact="0.157"/>
        <dgm:constr type="b" for="ch" forName="balance_40" refType="h" fact="0.85"/>
        <dgm:constr type="ctrX" for="ch" forName="balance_40" refType="w" fact="0.5"/>
        <dgm:constr type="w" for="ch" forName="balance_41" refType="w"/>
        <dgm:constr type="h" for="ch" forName="balance_41" refType="h" fact="0.157"/>
        <dgm:constr type="b" for="ch" forName="balance_41" refType="h" fact="0.85"/>
        <dgm:constr type="ctrX" for="ch" forName="balance_41" refType="w" fact="0.5"/>
        <dgm:constr type="w" for="ch" forName="balance_42" refType="w"/>
        <dgm:constr type="h" for="ch" forName="balance_42" refType="h" fact="0.157"/>
        <dgm:constr type="b" for="ch" forName="balance_42" refType="h" fact="0.85"/>
        <dgm:constr type="ctrX" for="ch" forName="balance_42" refType="w" fact="0.5"/>
        <dgm:constr type="w" for="ch" forName="balance_43" refType="w"/>
        <dgm:constr type="h" for="ch" forName="balance_43" refType="h" fact="0.157"/>
        <dgm:constr type="b" for="ch" forName="balance_43" refType="h" fact="0.85"/>
        <dgm:constr type="ctrX" for="ch" forName="balance_43" refType="w" fact="0.5"/>
        <dgm:constr type="w" for="ch" forName="balance_44" refType="w" fact="0.9"/>
        <dgm:constr type="h" for="ch" forName="balance_44" refType="h" fact="0.076"/>
        <dgm:constr type="b" for="ch" forName="balance_44" refType="h" fact="0.81"/>
        <dgm:constr type="ctrX" for="ch" forName="balance_44" refType="w" fact="0.5"/>
        <dgm:constr type="w" for="ch" forName="right_01_1" refType="w" fact="0.4"/>
        <dgm:constr type="h" for="ch" forName="right_01_1" refType="h" fact="0.7"/>
        <dgm:constr type="b" for="ch" forName="right_01_1" refType="h" fact="0.76"/>
        <dgm:constr type="ctrX" for="ch" forName="right_01_1" refType="w" fact="0.78"/>
        <dgm:constr type="w" for="ch" forName="left_10_1" refType="w" fact="0.4"/>
        <dgm:constr type="h" for="ch" forName="left_10_1" refType="h" fact="0.7"/>
        <dgm:constr type="b" for="ch" forName="left_10_1" refType="h" fact="0.76"/>
        <dgm:constr type="ctrX" for="ch" forName="left_10_1" refType="w" fact="0.22"/>
        <dgm:constr type="w" for="ch" forName="right_11_1" refType="w" fact="0.36"/>
        <dgm:constr type="h" for="ch" forName="right_11_1" refType="h" fact="0.67"/>
        <dgm:constr type="b" for="ch" forName="right_11_1" refType="h" fact="0.725"/>
        <dgm:constr type="ctrX" for="ch" forName="right_11_1" refType="w" fact="0.76"/>
        <dgm:constr type="w" for="ch" forName="left_11_1" refType="w" fact="0.36"/>
        <dgm:constr type="h" for="ch" forName="left_11_1" refType="h" fact="0.67"/>
        <dgm:constr type="b" for="ch" forName="left_11_1" refType="h" fact="0.725"/>
        <dgm:constr type="ctrX" for="ch" forName="left_11_1" refType="w" fact="0.24"/>
        <dgm:constr type="w" for="ch" forName="right_02_1" refType="w" fact="0.388"/>
        <dgm:constr type="h" for="ch" forName="right_02_1" refType="h" fact="0.36"/>
        <dgm:constr type="b" for="ch" forName="right_02_1" refType="h" fact="0.76"/>
        <dgm:constr type="ctrX" for="ch" forName="right_02_1" refType="w" fact="0.77"/>
        <dgm:constr type="w" for="ch" forName="right_02_2" refType="w" fact="0.388"/>
        <dgm:constr type="h" for="ch" forName="right_02_2" refType="h" fact="0.36"/>
        <dgm:constr type="b" for="ch" forName="right_02_2" refType="h" fact="0.42"/>
        <dgm:constr type="ctrX" for="ch" forName="right_02_2" refType="w" fact="0.79"/>
        <dgm:constr type="w" for="ch" forName="left_20_1" refType="w" fact="0.388"/>
        <dgm:constr type="h" for="ch" forName="left_20_1" refType="h" fact="0.36"/>
        <dgm:constr type="b" for="ch" forName="left_20_1" refType="h" fact="0.76"/>
        <dgm:constr type="ctrX" for="ch" forName="left_20_1" refType="w" fact="0.23"/>
        <dgm:constr type="w" for="ch" forName="left_20_2" refType="w" fact="0.388"/>
        <dgm:constr type="h" for="ch" forName="left_20_2" refType="h" fact="0.36"/>
        <dgm:constr type="b" for="ch" forName="left_20_2" refType="h" fact="0.42"/>
        <dgm:constr type="ctrX" for="ch" forName="left_20_2" refType="w" fact="0.21"/>
        <dgm:constr type="w" for="ch" forName="right_12_1" refType="w" fact="0.388"/>
        <dgm:constr type="h" for="ch" forName="right_12_1" refType="h" fact="0.36"/>
        <dgm:constr type="b" for="ch" forName="right_12_1" refType="h" fact="0.76"/>
        <dgm:constr type="ctrX" for="ch" forName="right_12_1" refType="w" fact="0.77"/>
        <dgm:constr type="w" for="ch" forName="right_12_2" refType="w" fact="0.388"/>
        <dgm:constr type="h" for="ch" forName="right_12_2" refType="h" fact="0.36"/>
        <dgm:constr type="b" for="ch" forName="right_12_2" refType="h" fact="0.42"/>
        <dgm:constr type="ctrX" for="ch" forName="right_12_2" refType="w" fact="0.79"/>
        <dgm:constr type="w" for="ch" forName="left_12_1" refType="w" fact="0.388"/>
        <dgm:constr type="h" for="ch" forName="left_12_1" refType="h" fact="0.36"/>
        <dgm:constr type="b" for="ch" forName="left_12_1" refType="h" fact="0.715"/>
        <dgm:constr type="ctrX" for="ch" forName="left_12_1" refType="w" fact="0.255"/>
        <dgm:constr type="w" for="ch" forName="right_22_1" refType="w" fact="0.36"/>
        <dgm:constr type="h" for="ch" forName="right_22_1" refType="h" fact="0.32"/>
        <dgm:constr type="b" for="ch" forName="right_22_1" refType="h" fact="0.725"/>
        <dgm:constr type="ctrX" for="ch" forName="right_22_1" refType="w" fact="0.76"/>
        <dgm:constr type="w" for="ch" forName="right_22_2" refType="w" fact="0.36"/>
        <dgm:constr type="h" for="ch" forName="right_22_2" refType="h" fact="0.32"/>
        <dgm:constr type="b" for="ch" forName="right_22_2" refType="h" fact="0.39"/>
        <dgm:constr type="ctrX" for="ch" forName="right_22_2" refType="w" fact="0.76"/>
        <dgm:constr type="w" for="ch" forName="left_22_1" refType="w" fact="0.36"/>
        <dgm:constr type="h" for="ch" forName="left_22_1" refType="h" fact="0.32"/>
        <dgm:constr type="b" for="ch" forName="left_22_1" refType="h" fact="0.725"/>
        <dgm:constr type="ctrX" for="ch" forName="left_22_1" refType="w" fact="0.24"/>
        <dgm:constr type="w" for="ch" forName="left_22_2" refType="w" fact="0.36"/>
        <dgm:constr type="h" for="ch" forName="left_22_2" refType="h" fact="0.32"/>
        <dgm:constr type="b" for="ch" forName="left_22_2" refType="h" fact="0.39"/>
        <dgm:constr type="ctrX" for="ch" forName="left_22_2" refType="w" fact="0.24"/>
        <dgm:constr type="w" for="ch" forName="left_21_1" refType="w" fact="0.388"/>
        <dgm:constr type="h" for="ch" forName="left_21_1" refType="h" fact="0.36"/>
        <dgm:constr type="b" for="ch" forName="left_21_1" refType="h" fact="0.76"/>
        <dgm:constr type="ctrX" for="ch" forName="left_21_1" refType="w" fact="0.23"/>
        <dgm:constr type="w" for="ch" forName="left_21_2" refType="w" fact="0.388"/>
        <dgm:constr type="h" for="ch" forName="left_21_2" refType="h" fact="0.36"/>
        <dgm:constr type="b" for="ch" forName="left_21_2" refType="h" fact="0.42"/>
        <dgm:constr type="ctrX" for="ch" forName="left_21_2" refType="w" fact="0.21"/>
        <dgm:constr type="w" for="ch" forName="right_21_1" refType="w" fact="0.388"/>
        <dgm:constr type="h" for="ch" forName="right_21_1" refType="h" fact="0.36"/>
        <dgm:constr type="b" for="ch" forName="right_21_1" refType="h" fact="0.715"/>
        <dgm:constr type="ctrX" for="ch" forName="right_21_1" refType="w" fact="0.745"/>
        <dgm:constr type="w" for="ch" forName="right_03_1" refType="w" fact="0.37"/>
        <dgm:constr type="h" for="ch" forName="right_03_1" refType="h" fact="0.24"/>
        <dgm:constr type="b" for="ch" forName="right_03_1" refType="h" fact="0.76"/>
        <dgm:constr type="ctrX" for="ch" forName="right_03_1" refType="w" fact="0.77"/>
        <dgm:constr type="w" for="ch" forName="right_03_2" refType="w" fact="0.37"/>
        <dgm:constr type="h" for="ch" forName="right_03_2" refType="h" fact="0.24"/>
        <dgm:constr type="b" for="ch" forName="right_03_2" refType="h" fact="0.535"/>
        <dgm:constr type="ctrX" for="ch" forName="right_03_2" refType="w" fact="0.783"/>
        <dgm:constr type="w" for="ch" forName="right_03_3" refType="w" fact="0.37"/>
        <dgm:constr type="h" for="ch" forName="right_03_3" refType="h" fact="0.24"/>
        <dgm:constr type="b" for="ch" forName="right_03_3" refType="h" fact="0.315"/>
        <dgm:constr type="ctrX" for="ch" forName="right_03_3" refType="w" fact="0.796"/>
        <dgm:constr type="w" for="ch" forName="left_30_1" refType="w" fact="0.37"/>
        <dgm:constr type="h" for="ch" forName="left_30_1" refType="h" fact="0.24"/>
        <dgm:constr type="b" for="ch" forName="left_30_1" refType="h" fact="0.76"/>
        <dgm:constr type="ctrX" for="ch" forName="left_30_1" refType="w" fact="0.23"/>
        <dgm:constr type="w" for="ch" forName="left_30_2" refType="w" fact="0.37"/>
        <dgm:constr type="h" for="ch" forName="left_30_2" refType="h" fact="0.24"/>
        <dgm:constr type="b" for="ch" forName="left_30_2" refType="h" fact="0.535"/>
        <dgm:constr type="ctrX" for="ch" forName="left_30_2" refType="w" fact="0.217"/>
        <dgm:constr type="w" for="ch" forName="left_30_3" refType="w" fact="0.37"/>
        <dgm:constr type="h" for="ch" forName="left_30_3" refType="h" fact="0.24"/>
        <dgm:constr type="b" for="ch" forName="left_30_3" refType="h" fact="0.315"/>
        <dgm:constr type="ctrX" for="ch" forName="left_30_3" refType="w" fact="0.204"/>
        <dgm:constr type="w" for="ch" forName="right_13_1" refType="w" fact="0.37"/>
        <dgm:constr type="h" for="ch" forName="right_13_1" refType="h" fact="0.24"/>
        <dgm:constr type="b" for="ch" forName="right_13_1" refType="h" fact="0.76"/>
        <dgm:constr type="ctrX" for="ch" forName="right_13_1" refType="w" fact="0.77"/>
        <dgm:constr type="w" for="ch" forName="right_13_2" refType="w" fact="0.37"/>
        <dgm:constr type="h" for="ch" forName="right_13_2" refType="h" fact="0.24"/>
        <dgm:constr type="b" for="ch" forName="right_13_2" refType="h" fact="0.535"/>
        <dgm:constr type="ctrX" for="ch" forName="right_13_2" refType="w" fact="0.783"/>
        <dgm:constr type="w" for="ch" forName="right_13_3" refType="w" fact="0.37"/>
        <dgm:constr type="h" for="ch" forName="right_13_3" refType="h" fact="0.24"/>
        <dgm:constr type="b" for="ch" forName="right_13_3" refType="h" fact="0.315"/>
        <dgm:constr type="ctrX" for="ch" forName="right_13_3" refType="w" fact="0.796"/>
        <dgm:constr type="w" for="ch" forName="left_13_1" refType="w" fact="0.37"/>
        <dgm:constr type="h" for="ch" forName="left_13_1" refType="h" fact="0.24"/>
        <dgm:constr type="b" for="ch" forName="left_13_1" refType="h" fact="0.715"/>
        <dgm:constr type="ctrX" for="ch" forName="left_13_1" refType="w" fact="0.255"/>
        <dgm:constr type="w" for="ch" forName="left_31_1" refType="w" fact="0.37"/>
        <dgm:constr type="h" for="ch" forName="left_31_1" refType="h" fact="0.24"/>
        <dgm:constr type="b" for="ch" forName="left_31_1" refType="h" fact="0.76"/>
        <dgm:constr type="ctrX" for="ch" forName="left_31_1" refType="w" fact="0.23"/>
        <dgm:constr type="w" for="ch" forName="left_31_2" refType="w" fact="0.37"/>
        <dgm:constr type="h" for="ch" forName="left_31_2" refType="h" fact="0.24"/>
        <dgm:constr type="b" for="ch" forName="left_31_2" refType="h" fact="0.535"/>
        <dgm:constr type="ctrX" for="ch" forName="left_31_2" refType="w" fact="0.217"/>
        <dgm:constr type="w" for="ch" forName="left_31_3" refType="w" fact="0.37"/>
        <dgm:constr type="h" for="ch" forName="left_31_3" refType="h" fact="0.24"/>
        <dgm:constr type="b" for="ch" forName="left_31_3" refType="h" fact="0.315"/>
        <dgm:constr type="ctrX" for="ch" forName="left_31_3" refType="w" fact="0.204"/>
        <dgm:constr type="w" for="ch" forName="right_31_1" refType="w" fact="0.37"/>
        <dgm:constr type="h" for="ch" forName="right_31_1" refType="h" fact="0.24"/>
        <dgm:constr type="b" for="ch" forName="right_31_1" refType="h" fact="0.715"/>
        <dgm:constr type="ctrX" for="ch" forName="right_31_1" refType="w" fact="0.745"/>
        <dgm:constr type="w" for="ch" forName="right_23_1" refType="w" fact="0.37"/>
        <dgm:constr type="h" for="ch" forName="right_23_1" refType="h" fact="0.24"/>
        <dgm:constr type="b" for="ch" forName="right_23_1" refType="h" fact="0.76"/>
        <dgm:constr type="ctrX" for="ch" forName="right_23_1" refType="w" fact="0.77"/>
        <dgm:constr type="w" for="ch" forName="right_23_2" refType="w" fact="0.37"/>
        <dgm:constr type="h" for="ch" forName="right_23_2" refType="h" fact="0.24"/>
        <dgm:constr type="b" for="ch" forName="right_23_2" refType="h" fact="0.535"/>
        <dgm:constr type="ctrX" for="ch" forName="right_23_2" refType="w" fact="0.783"/>
        <dgm:constr type="w" for="ch" forName="right_23_3" refType="w" fact="0.37"/>
        <dgm:constr type="h" for="ch" forName="right_23_3" refType="h" fact="0.24"/>
        <dgm:constr type="b" for="ch" forName="right_23_3" refType="h" fact="0.315"/>
        <dgm:constr type="ctrX" for="ch" forName="right_23_3" refType="w" fact="0.796"/>
        <dgm:constr type="w" for="ch" forName="left_23_1" refType="w" fact="0.37"/>
        <dgm:constr type="h" for="ch" forName="left_23_1" refType="h" fact="0.24"/>
        <dgm:constr type="b" for="ch" forName="left_23_1" refType="h" fact="0.715"/>
        <dgm:constr type="ctrX" for="ch" forName="left_23_1" refType="w" fact="0.255"/>
        <dgm:constr type="w" for="ch" forName="left_23_2" refType="w" fact="0.37"/>
        <dgm:constr type="h" for="ch" forName="left_23_2" refType="h" fact="0.24"/>
        <dgm:constr type="b" for="ch" forName="left_23_2" refType="h" fact="0.49"/>
        <dgm:constr type="ctrX" for="ch" forName="left_23_2" refType="w" fact="0.268"/>
        <dgm:constr type="w" for="ch" forName="left_32_1" refType="w" fact="0.37"/>
        <dgm:constr type="h" for="ch" forName="left_32_1" refType="h" fact="0.24"/>
        <dgm:constr type="b" for="ch" forName="left_32_1" refType="h" fact="0.76"/>
        <dgm:constr type="ctrX" for="ch" forName="left_32_1" refType="w" fact="0.23"/>
        <dgm:constr type="w" for="ch" forName="left_32_2" refType="w" fact="0.37"/>
        <dgm:constr type="h" for="ch" forName="left_32_2" refType="h" fact="0.24"/>
        <dgm:constr type="b" for="ch" forName="left_32_2" refType="h" fact="0.535"/>
        <dgm:constr type="ctrX" for="ch" forName="left_32_2" refType="w" fact="0.217"/>
        <dgm:constr type="w" for="ch" forName="left_32_3" refType="w" fact="0.37"/>
        <dgm:constr type="h" for="ch" forName="left_32_3" refType="h" fact="0.24"/>
        <dgm:constr type="b" for="ch" forName="left_32_3" refType="h" fact="0.315"/>
        <dgm:constr type="ctrX" for="ch" forName="left_32_3" refType="w" fact="0.204"/>
        <dgm:constr type="w" for="ch" forName="right_32_1" refType="w" fact="0.37"/>
        <dgm:constr type="h" for="ch" forName="right_32_1" refType="h" fact="0.24"/>
        <dgm:constr type="b" for="ch" forName="right_32_1" refType="h" fact="0.715"/>
        <dgm:constr type="ctrX" for="ch" forName="right_32_1" refType="w" fact="0.745"/>
        <dgm:constr type="w" for="ch" forName="right_32_2" refType="w" fact="0.37"/>
        <dgm:constr type="h" for="ch" forName="right_32_2" refType="h" fact="0.24"/>
        <dgm:constr type="b" for="ch" forName="right_32_2" refType="h" fact="0.49"/>
        <dgm:constr type="ctrX" for="ch" forName="right_32_2" refType="w" fact="0.732"/>
        <dgm:constr type="w" for="ch" forName="right_33_1" refType="w" fact="0.36"/>
        <dgm:constr type="h" for="ch" forName="right_33_1" refType="h" fact="0.21"/>
        <dgm:constr type="b" for="ch" forName="right_33_1" refType="h" fact="0.725"/>
        <dgm:constr type="ctrX" for="ch" forName="right_33_1" refType="w" fact="0.76"/>
        <dgm:constr type="w" for="ch" forName="right_33_2" refType="w" fact="0.36"/>
        <dgm:constr type="h" for="ch" forName="right_33_2" refType="h" fact="0.21"/>
        <dgm:constr type="b" for="ch" forName="right_33_2" refType="h" fact="0.5"/>
        <dgm:constr type="ctrX" for="ch" forName="right_33_2" refType="w" fact="0.76"/>
        <dgm:constr type="w" for="ch" forName="right_33_3" refType="w" fact="0.36"/>
        <dgm:constr type="h" for="ch" forName="right_33_3" refType="h" fact="0.21"/>
        <dgm:constr type="b" for="ch" forName="right_33_3" refType="h" fact="0.275"/>
        <dgm:constr type="ctrX" for="ch" forName="right_33_3" refType="w" fact="0.76"/>
        <dgm:constr type="w" for="ch" forName="left_33_1" refType="w" fact="0.36"/>
        <dgm:constr type="h" for="ch" forName="left_33_1" refType="h" fact="0.21"/>
        <dgm:constr type="b" for="ch" forName="left_33_1" refType="h" fact="0.725"/>
        <dgm:constr type="ctrX" for="ch" forName="left_33_1" refType="w" fact="0.24"/>
        <dgm:constr type="w" for="ch" forName="left_33_2" refType="w" fact="0.36"/>
        <dgm:constr type="h" for="ch" forName="left_33_2" refType="h" fact="0.21"/>
        <dgm:constr type="b" for="ch" forName="left_33_2" refType="h" fact="0.5"/>
        <dgm:constr type="ctrX" for="ch" forName="left_33_2" refType="w" fact="0.24"/>
        <dgm:constr type="w" for="ch" forName="left_33_3" refType="w" fact="0.36"/>
        <dgm:constr type="h" for="ch" forName="left_33_3" refType="h" fact="0.21"/>
        <dgm:constr type="b" for="ch" forName="left_33_3" refType="h" fact="0.275"/>
        <dgm:constr type="ctrX" for="ch" forName="left_33_3" refType="w" fact="0.24"/>
        <dgm:constr type="w" for="ch" forName="right_04_1" refType="w" fact="0.365"/>
        <dgm:constr type="h" for="ch" forName="right_04_1" refType="h" fact="0.185"/>
        <dgm:constr type="b" for="ch" forName="right_04_1" refType="h" fact="0.76"/>
        <dgm:constr type="ctrX" for="ch" forName="right_04_1" refType="w" fact="0.77"/>
        <dgm:constr type="w" for="ch" forName="right_04_2" refType="w" fact="0.365"/>
        <dgm:constr type="h" for="ch" forName="right_04_2" refType="h" fact="0.185"/>
        <dgm:constr type="b" for="ch" forName="right_04_2" refType="h" fact="0.595"/>
        <dgm:constr type="ctrX" for="ch" forName="right_04_2" refType="w" fact="0.78"/>
        <dgm:constr type="w" for="ch" forName="right_04_3" refType="w" fact="0.365"/>
        <dgm:constr type="h" for="ch" forName="right_04_3" refType="h" fact="0.185"/>
        <dgm:constr type="b" for="ch" forName="right_04_3" refType="h" fact="0.43"/>
        <dgm:constr type="ctrX" for="ch" forName="right_04_3" refType="w" fact="0.79"/>
        <dgm:constr type="w" for="ch" forName="right_04_4" refType="w" fact="0.365"/>
        <dgm:constr type="h" for="ch" forName="right_04_4" refType="h" fact="0.185"/>
        <dgm:constr type="b" for="ch" forName="right_04_4" refType="h" fact="0.265"/>
        <dgm:constr type="ctrX" for="ch" forName="right_04_4" refType="w" fact="0.8"/>
        <dgm:constr type="w" for="ch" forName="left_40_1" refType="w" fact="0.365"/>
        <dgm:constr type="h" for="ch" forName="left_40_1" refType="h" fact="0.185"/>
        <dgm:constr type="b" for="ch" forName="left_40_1" refType="h" fact="0.76"/>
        <dgm:constr type="ctrX" for="ch" forName="left_40_1" refType="w" fact="0.23"/>
        <dgm:constr type="w" for="ch" forName="left_40_2" refType="w" fact="0.365"/>
        <dgm:constr type="h" for="ch" forName="left_40_2" refType="h" fact="0.185"/>
        <dgm:constr type="b" for="ch" forName="left_40_2" refType="h" fact="0.595"/>
        <dgm:constr type="ctrX" for="ch" forName="left_40_2" refType="w" fact="0.22"/>
        <dgm:constr type="w" for="ch" forName="left_40_3" refType="w" fact="0.365"/>
        <dgm:constr type="h" for="ch" forName="left_40_3" refType="h" fact="0.185"/>
        <dgm:constr type="b" for="ch" forName="left_40_3" refType="h" fact="0.43"/>
        <dgm:constr type="ctrX" for="ch" forName="left_40_3" refType="w" fact="0.21"/>
        <dgm:constr type="w" for="ch" forName="left_40_4" refType="w" fact="0.365"/>
        <dgm:constr type="h" for="ch" forName="left_40_4" refType="h" fact="0.185"/>
        <dgm:constr type="b" for="ch" forName="left_40_4" refType="h" fact="0.265"/>
        <dgm:constr type="ctrX" for="ch" forName="left_40_4" refType="w" fact="0.2"/>
        <dgm:constr type="w" for="ch" forName="right_14_1" refType="w" fact="0.365"/>
        <dgm:constr type="h" for="ch" forName="right_14_1" refType="h" fact="0.185"/>
        <dgm:constr type="b" for="ch" forName="right_14_1" refType="h" fact="0.76"/>
        <dgm:constr type="ctrX" for="ch" forName="right_14_1" refType="w" fact="0.77"/>
        <dgm:constr type="w" for="ch" forName="right_14_2" refType="w" fact="0.365"/>
        <dgm:constr type="h" for="ch" forName="right_14_2" refType="h" fact="0.185"/>
        <dgm:constr type="b" for="ch" forName="right_14_2" refType="h" fact="0.595"/>
        <dgm:constr type="ctrX" for="ch" forName="right_14_2" refType="w" fact="0.78"/>
        <dgm:constr type="w" for="ch" forName="right_14_3" refType="w" fact="0.365"/>
        <dgm:constr type="h" for="ch" forName="right_14_3" refType="h" fact="0.185"/>
        <dgm:constr type="b" for="ch" forName="right_14_3" refType="h" fact="0.43"/>
        <dgm:constr type="ctrX" for="ch" forName="right_14_3" refType="w" fact="0.79"/>
        <dgm:constr type="w" for="ch" forName="right_14_4" refType="w" fact="0.365"/>
        <dgm:constr type="h" for="ch" forName="right_14_4" refType="h" fact="0.185"/>
        <dgm:constr type="b" for="ch" forName="right_14_4" refType="h" fact="0.265"/>
        <dgm:constr type="ctrX" for="ch" forName="right_14_4" refType="w" fact="0.8"/>
        <dgm:constr type="w" for="ch" forName="left_14_1" refType="w" fact="0.365"/>
        <dgm:constr type="h" for="ch" forName="left_14_1" refType="h" fact="0.185"/>
        <dgm:constr type="b" for="ch" forName="left_14_1" refType="h" fact="0.715"/>
        <dgm:constr type="ctrX" for="ch" forName="left_14_1" refType="w" fact="0.25"/>
        <dgm:constr type="w" for="ch" forName="left_41_1" refType="w" fact="0.365"/>
        <dgm:constr type="h" for="ch" forName="left_41_1" refType="h" fact="0.185"/>
        <dgm:constr type="b" for="ch" forName="left_41_1" refType="h" fact="0.76"/>
        <dgm:constr type="ctrX" for="ch" forName="left_41_1" refType="w" fact="0.23"/>
        <dgm:constr type="w" for="ch" forName="left_41_2" refType="w" fact="0.365"/>
        <dgm:constr type="h" for="ch" forName="left_41_2" refType="h" fact="0.185"/>
        <dgm:constr type="b" for="ch" forName="left_41_2" refType="h" fact="0.595"/>
        <dgm:constr type="ctrX" for="ch" forName="left_41_2" refType="w" fact="0.22"/>
        <dgm:constr type="w" for="ch" forName="left_41_3" refType="w" fact="0.365"/>
        <dgm:constr type="h" for="ch" forName="left_41_3" refType="h" fact="0.185"/>
        <dgm:constr type="b" for="ch" forName="left_41_3" refType="h" fact="0.43"/>
        <dgm:constr type="ctrX" for="ch" forName="left_41_3" refType="w" fact="0.21"/>
        <dgm:constr type="w" for="ch" forName="left_41_4" refType="w" fact="0.365"/>
        <dgm:constr type="h" for="ch" forName="left_41_4" refType="h" fact="0.185"/>
        <dgm:constr type="b" for="ch" forName="left_41_4" refType="h" fact="0.265"/>
        <dgm:constr type="ctrX" for="ch" forName="left_41_4" refType="w" fact="0.2"/>
        <dgm:constr type="w" for="ch" forName="right_41_1" refType="w" fact="0.365"/>
        <dgm:constr type="h" for="ch" forName="right_41_1" refType="h" fact="0.185"/>
        <dgm:constr type="b" for="ch" forName="right_41_1" refType="h" fact="0.715"/>
        <dgm:constr type="ctrX" for="ch" forName="right_41_1" refType="w" fact="0.75"/>
        <dgm:constr type="w" for="ch" forName="right_24_1" refType="w" fact="0.365"/>
        <dgm:constr type="h" for="ch" forName="right_24_1" refType="h" fact="0.185"/>
        <dgm:constr type="b" for="ch" forName="right_24_1" refType="h" fact="0.76"/>
        <dgm:constr type="ctrX" for="ch" forName="right_24_1" refType="w" fact="0.77"/>
        <dgm:constr type="w" for="ch" forName="right_24_2" refType="w" fact="0.365"/>
        <dgm:constr type="h" for="ch" forName="right_24_2" refType="h" fact="0.185"/>
        <dgm:constr type="b" for="ch" forName="right_24_2" refType="h" fact="0.595"/>
        <dgm:constr type="ctrX" for="ch" forName="right_24_2" refType="w" fact="0.78"/>
        <dgm:constr type="w" for="ch" forName="right_24_3" refType="w" fact="0.365"/>
        <dgm:constr type="h" for="ch" forName="right_24_3" refType="h" fact="0.185"/>
        <dgm:constr type="b" for="ch" forName="right_24_3" refType="h" fact="0.43"/>
        <dgm:constr type="ctrX" for="ch" forName="right_24_3" refType="w" fact="0.79"/>
        <dgm:constr type="w" for="ch" forName="right_24_4" refType="w" fact="0.365"/>
        <dgm:constr type="h" for="ch" forName="right_24_4" refType="h" fact="0.185"/>
        <dgm:constr type="b" for="ch" forName="right_24_4" refType="h" fact="0.265"/>
        <dgm:constr type="ctrX" for="ch" forName="right_24_4" refType="w" fact="0.8"/>
        <dgm:constr type="w" for="ch" forName="left_24_1" refType="w" fact="0.365"/>
        <dgm:constr type="h" for="ch" forName="left_24_1" refType="h" fact="0.185"/>
        <dgm:constr type="b" for="ch" forName="left_24_1" refType="h" fact="0.715"/>
        <dgm:constr type="ctrX" for="ch" forName="left_24_1" refType="w" fact="0.25"/>
        <dgm:constr type="w" for="ch" forName="left_24_2" refType="w" fact="0.365"/>
        <dgm:constr type="h" for="ch" forName="left_24_2" refType="h" fact="0.185"/>
        <dgm:constr type="b" for="ch" forName="left_24_2" refType="h" fact="0.55"/>
        <dgm:constr type="ctrX" for="ch" forName="left_24_2" refType="w" fact="0.26"/>
        <dgm:constr type="w" for="ch" forName="left_42_1" refType="w" fact="0.365"/>
        <dgm:constr type="h" for="ch" forName="left_42_1" refType="h" fact="0.185"/>
        <dgm:constr type="b" for="ch" forName="left_42_1" refType="h" fact="0.76"/>
        <dgm:constr type="ctrX" for="ch" forName="left_42_1" refType="w" fact="0.23"/>
        <dgm:constr type="w" for="ch" forName="left_42_2" refType="w" fact="0.365"/>
        <dgm:constr type="h" for="ch" forName="left_42_2" refType="h" fact="0.185"/>
        <dgm:constr type="b" for="ch" forName="left_42_2" refType="h" fact="0.595"/>
        <dgm:constr type="ctrX" for="ch" forName="left_42_2" refType="w" fact="0.22"/>
        <dgm:constr type="w" for="ch" forName="left_42_3" refType="w" fact="0.365"/>
        <dgm:constr type="h" for="ch" forName="left_42_3" refType="h" fact="0.185"/>
        <dgm:constr type="b" for="ch" forName="left_42_3" refType="h" fact="0.43"/>
        <dgm:constr type="ctrX" for="ch" forName="left_42_3" refType="w" fact="0.21"/>
        <dgm:constr type="w" for="ch" forName="left_42_4" refType="w" fact="0.365"/>
        <dgm:constr type="h" for="ch" forName="left_42_4" refType="h" fact="0.185"/>
        <dgm:constr type="b" for="ch" forName="left_42_4" refType="h" fact="0.265"/>
        <dgm:constr type="ctrX" for="ch" forName="left_42_4" refType="w" fact="0.2"/>
        <dgm:constr type="w" for="ch" forName="right_42_1" refType="w" fact="0.365"/>
        <dgm:constr type="h" for="ch" forName="right_42_1" refType="h" fact="0.185"/>
        <dgm:constr type="b" for="ch" forName="right_42_1" refType="h" fact="0.715"/>
        <dgm:constr type="ctrX" for="ch" forName="right_42_1" refType="w" fact="0.75"/>
        <dgm:constr type="w" for="ch" forName="right_42_2" refType="w" fact="0.365"/>
        <dgm:constr type="h" for="ch" forName="right_42_2" refType="h" fact="0.185"/>
        <dgm:constr type="b" for="ch" forName="right_42_2" refType="h" fact="0.55"/>
        <dgm:constr type="ctrX" for="ch" forName="right_42_2" refType="w" fact="0.74"/>
        <dgm:constr type="w" for="ch" forName="right_34_1" refType="w" fact="0.365"/>
        <dgm:constr type="h" for="ch" forName="right_34_1" refType="h" fact="0.185"/>
        <dgm:constr type="b" for="ch" forName="right_34_1" refType="h" fact="0.76"/>
        <dgm:constr type="ctrX" for="ch" forName="right_34_1" refType="w" fact="0.77"/>
        <dgm:constr type="w" for="ch" forName="right_34_2" refType="w" fact="0.365"/>
        <dgm:constr type="h" for="ch" forName="right_34_2" refType="h" fact="0.185"/>
        <dgm:constr type="b" for="ch" forName="right_34_2" refType="h" fact="0.595"/>
        <dgm:constr type="ctrX" for="ch" forName="right_34_2" refType="w" fact="0.78"/>
        <dgm:constr type="w" for="ch" forName="right_34_3" refType="w" fact="0.365"/>
        <dgm:constr type="h" for="ch" forName="right_34_3" refType="h" fact="0.185"/>
        <dgm:constr type="b" for="ch" forName="right_34_3" refType="h" fact="0.43"/>
        <dgm:constr type="ctrX" for="ch" forName="right_34_3" refType="w" fact="0.79"/>
        <dgm:constr type="w" for="ch" forName="right_34_4" refType="w" fact="0.365"/>
        <dgm:constr type="h" for="ch" forName="right_34_4" refType="h" fact="0.185"/>
        <dgm:constr type="b" for="ch" forName="right_34_4" refType="h" fact="0.265"/>
        <dgm:constr type="ctrX" for="ch" forName="right_34_4" refType="w" fact="0.8"/>
        <dgm:constr type="w" for="ch" forName="left_34_1" refType="w" fact="0.365"/>
        <dgm:constr type="h" for="ch" forName="left_34_1" refType="h" fact="0.185"/>
        <dgm:constr type="b" for="ch" forName="left_34_1" refType="h" fact="0.715"/>
        <dgm:constr type="ctrX" for="ch" forName="left_34_1" refType="w" fact="0.25"/>
        <dgm:constr type="w" for="ch" forName="left_34_2" refType="w" fact="0.365"/>
        <dgm:constr type="h" for="ch" forName="left_34_2" refType="h" fact="0.185"/>
        <dgm:constr type="b" for="ch" forName="left_34_2" refType="h" fact="0.55"/>
        <dgm:constr type="ctrX" for="ch" forName="left_34_2" refType="w" fact="0.26"/>
        <dgm:constr type="w" for="ch" forName="left_34_3" refType="w" fact="0.365"/>
        <dgm:constr type="h" for="ch" forName="left_34_3" refType="h" fact="0.185"/>
        <dgm:constr type="b" for="ch" forName="left_34_3" refType="h" fact="0.385"/>
        <dgm:constr type="ctrX" for="ch" forName="left_34_3" refType="w" fact="0.27"/>
        <dgm:constr type="w" for="ch" forName="left_43_1" refType="w" fact="0.365"/>
        <dgm:constr type="h" for="ch" forName="left_43_1" refType="h" fact="0.185"/>
        <dgm:constr type="b" for="ch" forName="left_43_1" refType="h" fact="0.76"/>
        <dgm:constr type="ctrX" for="ch" forName="left_43_1" refType="w" fact="0.23"/>
        <dgm:constr type="w" for="ch" forName="left_43_2" refType="w" fact="0.365"/>
        <dgm:constr type="h" for="ch" forName="left_43_2" refType="h" fact="0.185"/>
        <dgm:constr type="b" for="ch" forName="left_43_2" refType="h" fact="0.595"/>
        <dgm:constr type="ctrX" for="ch" forName="left_43_2" refType="w" fact="0.22"/>
        <dgm:constr type="w" for="ch" forName="left_43_3" refType="w" fact="0.365"/>
        <dgm:constr type="h" for="ch" forName="left_43_3" refType="h" fact="0.185"/>
        <dgm:constr type="b" for="ch" forName="left_43_3" refType="h" fact="0.43"/>
        <dgm:constr type="ctrX" for="ch" forName="left_43_3" refType="w" fact="0.21"/>
        <dgm:constr type="w" for="ch" forName="left_43_4" refType="w" fact="0.365"/>
        <dgm:constr type="h" for="ch" forName="left_43_4" refType="h" fact="0.185"/>
        <dgm:constr type="b" for="ch" forName="left_43_4" refType="h" fact="0.265"/>
        <dgm:constr type="ctrX" for="ch" forName="left_43_4" refType="w" fact="0.2"/>
        <dgm:constr type="w" for="ch" forName="right_43_1" refType="w" fact="0.365"/>
        <dgm:constr type="h" for="ch" forName="right_43_1" refType="h" fact="0.185"/>
        <dgm:constr type="b" for="ch" forName="right_43_1" refType="h" fact="0.715"/>
        <dgm:constr type="ctrX" for="ch" forName="right_43_1" refType="w" fact="0.75"/>
        <dgm:constr type="w" for="ch" forName="right_43_2" refType="w" fact="0.365"/>
        <dgm:constr type="h" for="ch" forName="right_43_2" refType="h" fact="0.185"/>
        <dgm:constr type="b" for="ch" forName="right_43_2" refType="h" fact="0.55"/>
        <dgm:constr type="ctrX" for="ch" forName="right_43_2" refType="w" fact="0.74"/>
        <dgm:constr type="w" for="ch" forName="right_43_3" refType="w" fact="0.365"/>
        <dgm:constr type="h" for="ch" forName="right_43_3" refType="h" fact="0.185"/>
        <dgm:constr type="b" for="ch" forName="right_43_3" refType="h" fact="0.385"/>
        <dgm:constr type="ctrX" for="ch" forName="right_43_3" refType="w" fact="0.73"/>
        <dgm:constr type="w" for="ch" forName="right_44_1" refType="w" fact="0.36"/>
        <dgm:constr type="h" for="ch" forName="right_44_1" refType="h" fact="0.154"/>
        <dgm:constr type="b" for="ch" forName="right_44_1" refType="h" fact="0.725"/>
        <dgm:constr type="ctrX" for="ch" forName="right_44_1" refType="w" fact="0.76"/>
        <dgm:constr type="w" for="ch" forName="right_44_2" refType="w" fact="0.36"/>
        <dgm:constr type="h" for="ch" forName="right_44_2" refType="h" fact="0.154"/>
        <dgm:constr type="b" for="ch" forName="right_44_2" refType="h" fact="0.559"/>
        <dgm:constr type="ctrX" for="ch" forName="right_44_2" refType="w" fact="0.76"/>
        <dgm:constr type="w" for="ch" forName="right_44_3" refType="w" fact="0.36"/>
        <dgm:constr type="h" for="ch" forName="right_44_3" refType="h" fact="0.154"/>
        <dgm:constr type="b" for="ch" forName="right_44_3" refType="h" fact="0.393"/>
        <dgm:constr type="ctrX" for="ch" forName="right_44_3" refType="w" fact="0.76"/>
        <dgm:constr type="w" for="ch" forName="right_44_4" refType="w" fact="0.36"/>
        <dgm:constr type="h" for="ch" forName="right_44_4" refType="h" fact="0.154"/>
        <dgm:constr type="b" for="ch" forName="right_44_4" refType="h" fact="0.224"/>
        <dgm:constr type="ctrX" for="ch" forName="right_44_4" refType="w" fact="0.76"/>
        <dgm:constr type="w" for="ch" forName="left_44_1" refType="w" fact="0.36"/>
        <dgm:constr type="h" for="ch" forName="left_44_1" refType="h" fact="0.154"/>
        <dgm:constr type="b" for="ch" forName="left_44_1" refType="h" fact="0.725"/>
        <dgm:constr type="ctrX" for="ch" forName="left_44_1" refType="w" fact="0.24"/>
        <dgm:constr type="w" for="ch" forName="left_44_2" refType="w" fact="0.36"/>
        <dgm:constr type="h" for="ch" forName="left_44_2" refType="h" fact="0.154"/>
        <dgm:constr type="b" for="ch" forName="left_44_2" refType="h" fact="0.559"/>
        <dgm:constr type="ctrX" for="ch" forName="left_44_2" refType="w" fact="0.24"/>
        <dgm:constr type="w" for="ch" forName="left_44_3" refType="w" fact="0.36"/>
        <dgm:constr type="h" for="ch" forName="left_44_3" refType="h" fact="0.154"/>
        <dgm:constr type="b" for="ch" forName="left_44_3" refType="h" fact="0.393"/>
        <dgm:constr type="ctrX" for="ch" forName="left_44_3" refType="w" fact="0.24"/>
        <dgm:constr type="w" for="ch" forName="left_44_4" refType="w" fact="0.36"/>
        <dgm:constr type="h" for="ch" forName="left_44_4" refType="h" fact="0.154"/>
        <dgm:constr type="b" for="ch" forName="left_44_4" refType="h" fact="0.224"/>
        <dgm:constr type="ctrX" for="ch" forName="left_44_4" refType="w" fact="0.24"/>
      </dgm:constrLst>
      <dgm:ruleLst/>
      <dgm:layoutNode name="dummyMaxCanvas_ChildArea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fulcrum" styleLbl="alignAccFollowNode1">
        <dgm:alg type="sp"/>
        <dgm:shape xmlns:r="http://schemas.openxmlformats.org/officeDocument/2006/relationships" type="triangle" r:blip="">
          <dgm:adjLst/>
        </dgm:shape>
        <dgm:presOf/>
        <dgm:constrLst/>
        <dgm:ruleLst/>
      </dgm:layoutNode>
      <dgm:choose name="Name0">
        <dgm:if name="Name1" axis="ch ch" ptType="node node" st="1 1" cnt="1 0" func="cnt" op="equ" val="0">
          <dgm:choose name="Name2">
            <dgm:if name="Name3" axis="ch ch" ptType="node node" st="2 1" cnt="1 0" func="cnt" op="equ" val="0">
              <dgm:layoutNode name="balance_00" styleLbl="alignAccFollowNode1">
                <dgm:varLst>
                  <dgm:bulletEnabled val="1"/>
                </dgm:varLst>
                <dgm:alg type="sp"/>
                <dgm:shape xmlns:r="http://schemas.openxmlformats.org/officeDocument/2006/relationships" type="rect" r:blip="">
                  <dgm:adjLst/>
                </dgm:shape>
                <dgm:presOf/>
                <dgm:constrLst/>
                <dgm:ruleLst/>
              </dgm:layoutNode>
            </dgm:if>
            <dgm:else name="Name4">
              <dgm:choose name="Name5">
                <dgm:if name="Name6" axis="ch ch" ptType="node node" st="2 1" cnt="1 0" func="cnt" op="equ" val="1">
                  <dgm:layoutNode name="balance_01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4" type="rect" r:blip="">
                      <dgm:adjLst/>
                    </dgm:shape>
                    <dgm:presOf/>
                    <dgm:constrLst/>
                    <dgm:ruleLst/>
                  </dgm:layoutNode>
                  <dgm:layoutNode name="right_01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4" type="roundRect" r:blip="">
                      <dgm:adjLst/>
                    </dgm:shape>
                    <dgm:presOf axis="ch ch desOrSelf" ptType="node node node" st="2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7">
                  <dgm:choose name="Name8">
                    <dgm:if name="Name9" axis="ch ch" ptType="node node" st="2 1" cnt="1 0" func="cnt" op="equ" val="2">
                      <dgm:layoutNode name="balance_02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right_02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02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10">
                      <dgm:choose name="Name11">
                        <dgm:if name="Name12" axis="ch ch" ptType="node node" st="2 1" cnt="1 0" func="cnt" op="equ" val="3">
                          <dgm:layoutNode name="balance_03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03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13">
                          <dgm:choose name="Name14">
                            <dgm:if name="Name15" axis="ch ch" ptType="node node" st="2 1" cnt="1 0" func="cnt" op="gte" val="4">
                              <dgm:layoutNode name="balance_04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04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16"/>
                          </dgm:choose>
                        </dgm:else>
                      </dgm:choose>
                    </dgm:else>
                  </dgm:choose>
                </dgm:else>
              </dgm:choose>
            </dgm:else>
          </dgm:choose>
        </dgm:if>
        <dgm:else name="Name17">
          <dgm:choose name="Name18">
            <dgm:if name="Name19" axis="ch ch" ptType="node node" st="1 1" cnt="1 0" func="cnt" op="equ" val="1">
              <dgm:choose name="Name20">
                <dgm:if name="Name21" axis="ch ch" ptType="node node" st="2 1" cnt="1 0" func="cnt" op="equ" val="0">
                  <dgm:layoutNode name="balance_10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-4" type="rect" r:blip="">
                      <dgm:adjLst/>
                    </dgm:shape>
                    <dgm:presOf/>
                    <dgm:constrLst/>
                    <dgm:ruleLst/>
                  </dgm:layoutNode>
                  <dgm:layoutNode name="left_10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-4" type="roundRect" r:blip="">
                      <dgm:adjLst/>
                    </dgm:shape>
                    <dgm:presOf axis="ch ch desOrSelf" ptType="node node node" st="1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22">
                  <dgm:choose name="Name23">
                    <dgm:if name="Name24" axis="ch ch" ptType="node node" st="2 1" cnt="1 0" func="cnt" op="equ" val="1">
                      <dgm:layoutNode name="balance_11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25">
                      <dgm:choose name="Name26">
                        <dgm:if name="Name27" axis="ch ch" ptType="node node" st="2 1" cnt="1 0" func="cnt" op="equ" val="2">
                          <dgm:layoutNode name="balance_12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12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28">
                          <dgm:choose name="Name29">
                            <dgm:if name="Name30" axis="ch ch" ptType="node node" st="2 1" cnt="1 0" func="cnt" op="equ" val="3">
                              <dgm:layoutNode name="balance_13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31">
                              <dgm:choose name="Name32">
                                <dgm:if name="Name33" axis="ch ch" ptType="node node" st="2 1" cnt="1 0" func="cnt" op="gte" val="4">
                                  <dgm:layoutNode name="balance_14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34"/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else>
              </dgm:choose>
            </dgm:if>
            <dgm:else name="Name35">
              <dgm:choose name="Name36">
                <dgm:if name="Name37" axis="ch ch" ptType="node node" st="1 1" cnt="1 0" func="cnt" op="equ" val="2">
                  <dgm:choose name="Name38">
                    <dgm:if name="Name39" axis="ch ch" ptType="node node" st="2 1" cnt="1 0" func="cnt" op="equ" val="0">
                      <dgm:layoutNode name="balance_20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-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20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left_20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40">
                      <dgm:choose name="Name41">
                        <dgm:if name="Name42" axis="ch ch" ptType="node node" st="2 1" cnt="1 0" func="cnt" op="equ" val="1">
                          <dgm:layoutNode name="balance_21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21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43">
                          <dgm:choose name="Name44">
                            <dgm:if name="Name45" axis="ch ch" ptType="node node" st="2 1" cnt="1 0" func="cnt" op="equ" val="2">
                              <dgm:layoutNode name="balance_22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46">
                              <dgm:choose name="Name47">
                                <dgm:if name="Name48" axis="ch ch" ptType="node node" st="2 1" cnt="1 0" func="cnt" op="equ" val="3">
                                  <dgm:layoutNode name="balance_23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49">
                                  <dgm:choose name="Name50">
                                    <dgm:if name="Name51" axis="ch ch" ptType="node node" st="2 1" cnt="1 0" func="cnt" op="gte" val="4">
                                      <dgm:layoutNode name="balance_24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52"/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if>
                <dgm:else name="Name53">
                  <dgm:choose name="Name54">
                    <dgm:if name="Name55" axis="ch ch" ptType="node node" st="1 1" cnt="1 0" func="cnt" op="equ" val="3">
                      <dgm:choose name="Name56">
                        <dgm:if name="Name57" axis="ch ch" ptType="node node" st="2 1" cnt="1 0" func="cnt" op="equ" val="0">
                          <dgm:layoutNode name="balance_30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30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58">
                          <dgm:choose name="Name59">
                            <dgm:if name="Name60" axis="ch ch" ptType="node node" st="2 1" cnt="1 0" func="cnt" op="equ" val="1">
                              <dgm:layoutNode name="balance_31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61">
                              <dgm:choose name="Name62">
                                <dgm:if name="Name63" axis="ch ch" ptType="node node" st="2 1" cnt="1 0" func="cnt" op="equ" val="2">
                                  <dgm:layoutNode name="balance_32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64">
                                  <dgm:choose name="Name65">
                                    <dgm:if name="Name66" axis="ch ch" ptType="node node" st="2 1" cnt="1 0" func="cnt" op="equ" val="3">
                                      <dgm:layoutNode name="balance_33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67">
                                      <dgm:choose name="Name68">
                                        <dgm:if name="Name69" axis="ch ch" ptType="node node" st="2 1" cnt="1 0" func="cnt" op="gte" val="4">
                                          <dgm:layoutNode name="balance_34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righ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70"/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71">
                      <dgm:choose name="Name72">
                        <dgm:if name="Name73" axis="ch ch" ptType="node node" st="1 1" cnt="1 0" func="cnt" op="gte" val="4">
                          <dgm:choose name="Name74">
                            <dgm:if name="Name75" axis="ch ch" ptType="node node" st="2 1" cnt="1 0" func="cnt" op="equ" val="0">
                              <dgm:layoutNode name="balance_40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40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76">
                              <dgm:choose name="Name77">
                                <dgm:if name="Name78" axis="ch ch" ptType="node node" st="2 1" cnt="1 0" func="cnt" op="equ" val="1">
                                  <dgm:layoutNode name="balance_41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79">
                                  <dgm:choose name="Name80">
                                    <dgm:if name="Name81" axis="ch ch" ptType="node node" st="2 1" cnt="1 0" func="cnt" op="equ" val="2">
                                      <dgm:layoutNode name="balance_42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-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lef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82">
                                      <dgm:choose name="Name83">
                                        <dgm:if name="Name84" axis="ch ch" ptType="node node" st="2 1" cnt="1 0" func="cnt" op="equ" val="3">
                                          <dgm:layoutNode name="balance_43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-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lef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85">
                                          <dgm:choose name="Name86">
                                            <dgm:if name="Name87" axis="ch ch" ptType="node node" st="2 1" cnt="1 0" func="cnt" op="gte" val="4">
                                              <dgm:layoutNode name="balance_44" styleLbl="alignAccFollowNode1">
                                                <dgm:varLst>
                                                  <dgm:bulletEnabled val="1"/>
                                                </dgm:varLst>
                                                <dgm:alg type="sp"/>
                                                <dgm:shape xmlns:r="http://schemas.openxmlformats.org/officeDocument/2006/relationships" type="rect" r:blip="">
                                                  <dgm:adjLst/>
                                                </dgm:shape>
                                                <dgm:presOf/>
                                                <dgm:constrLst/>
                                                <dgm:ruleLst/>
                                              </dgm:layoutNode>
                                              <dgm:layoutNode name="righ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</dgm:if>
                                            <dgm:else name="Name88"/>
                                          </dgm:choose>
                                        </dgm:else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if>
                        <dgm:else name="Name89"/>
                      </dgm:choose>
                    </dgm:else>
                  </dgm:choose>
                </dgm:else>
              </dgm:choose>
            </dgm:else>
          </dgm:choose>
        </dgm:else>
      </dgm:choose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TitlePictureLineup">
  <dgm:title val=""/>
  <dgm:desc val=""/>
  <dgm:catLst>
    <dgm:cat type="picture" pri="18000"/>
    <dgm:cat type="pictureconvert" pri="18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dir/>
    </dgm:varLst>
    <dgm:choose name="Name1">
      <dgm:if name="Name2" func="var" arg="dir" op="equ" val="norm">
        <dgm:alg type="lin">
          <dgm:param type="linDir" val="fromL"/>
          <dgm:param type="fallback" val="1D"/>
          <dgm:param type="horzAlign" val="ctr"/>
          <dgm:param type="vertAlign" val="mid"/>
          <dgm:param type="nodeVertAlign" val="t"/>
        </dgm:alg>
      </dgm:if>
      <dgm:else name="Name3">
        <dgm:alg type="lin">
          <dgm:param type="linDir" val="fromR"/>
          <dgm:param type="fallback" val="1D"/>
          <dgm:param type="horzAlign" val="ctr"/>
          <dgm:param type="vertAlign" val="mid"/>
          <dgm:param type="nodeVertAlign" val="t"/>
        </dgm:alg>
      </dgm:else>
    </dgm:choose>
    <dgm:shape xmlns:r="http://schemas.openxmlformats.org/officeDocument/2006/relationships" r:blip="">
      <dgm:adjLst/>
    </dgm:shape>
    <dgm:constrLst>
      <dgm:constr type="h" for="des" forName="Child" op="equ"/>
      <dgm:constr type="w" for="des" forName="Child" op="equ"/>
      <dgm:constr type="h" for="des" forName="Accent" op="equ"/>
      <dgm:constr type="w" for="des" forName="Accent" op="equ"/>
      <dgm:constr type="primFontSz" for="des" forName="Parent" op="equ"/>
      <dgm:constr type="primFontSz" for="des" forName="Child" op="equ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05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0.5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 fact="0.1"/>
              <dgm:constr type="l" for="ch" forName="Accent" refType="w" fact="0"/>
              <dgm:constr type="b" for="ch" forName="Accent" refType="h"/>
              <dgm:constr type="w" for="ch" forName="Accent" refType="w" fact="0"/>
              <dgm:constr type="h" for="ch" forName="Accent" refType="h" fact="0.9"/>
              <dgm:constr type="l" for="ch" forName="Image" refType="w" fact="0.05"/>
              <dgm:constr type="t" for="ch" forName="Image" refType="h" fact="0.13"/>
              <dgm:constr type="w" for="ch" forName="Image" refType="w" fact="0.9467"/>
              <dgm:constr type="h" for="ch" forName="Image" refType="h" fact="0.405"/>
              <dgm:constr type="l" for="ch" forName="Child" refType="w" fact="0.05"/>
              <dgm:constr type="t" for="ch" forName="Child" refType="h" fact="0.535"/>
              <dgm:constr type="w" for="ch" forName="Child" refType="w" fact="0.9467"/>
              <dgm:constr type="h" for="ch" forName="Child" refType="h" fact="0.465"/>
            </dgm:constrLst>
          </dgm:if>
          <dgm:else name="Name6">
            <dgm:constrLst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 fact="0.1"/>
              <dgm:constr type="l" for="ch" forName="Accent" refType="w"/>
              <dgm:constr type="b" for="ch" forName="Accent" refType="h"/>
              <dgm:constr type="h" for="ch" forName="Accent" refType="h" fact="0.9"/>
              <dgm:constr type="l" for="ch" forName="Image" refType="w" fact="0"/>
              <dgm:constr type="t" for="ch" forName="Image" refType="h" fact="0.13"/>
              <dgm:constr type="w" for="ch" forName="Image" refType="w" fact="0.9467"/>
              <dgm:constr type="h" for="ch" forName="Image" refType="h" fact="0.405"/>
              <dgm:constr type="l" for="ch" forName="Child" refType="w" fact="0"/>
              <dgm:constr type="t" for="ch" forName="Child" refType="h" fact="0.535"/>
              <dgm:constr type="w" for="ch" forName="Child" refType="w" fact="0.9467"/>
              <dgm:constr type="h" for="ch" forName="Child" refType="h" fact="0.465"/>
            </dgm:constrLst>
          </dgm:else>
        </dgm:choose>
        <dgm:forEach name="Name7" axis="self" ptType="node">
          <dgm:layoutNode name="Accent" styleLbl="alignAcc1">
            <dgm:alg type="sp"/>
            <dgm:shape xmlns:r="http://schemas.openxmlformats.org/officeDocument/2006/relationships" type="line" r:blip="">
              <dgm:adjLst/>
            </dgm:shape>
            <dgm:presOf/>
          </dgm:layoutNode>
          <dgm:layoutNode name="Image">
            <dgm:alg type="sp"/>
            <dgm:shape xmlns:r="http://schemas.openxmlformats.org/officeDocument/2006/relationships" type="rect" r:blip="" blipPhldr="1">
              <dgm:adjLst/>
            </dgm:shape>
            <dgm:presOf/>
          </dgm:layoutNode>
          <dgm:layoutNode name="Child" styleLbl="revTx">
            <dgm:varLst>
              <dgm:bulletEnabled val="1"/>
            </dgm:varLst>
            <dgm:choose name="Name8">
              <dgm:if name="Name9" axis="ch" ptType="node" func="cnt" op="gt" val="1">
                <dgm:choose name="Name10">
                  <dgm:if name="Name11" func="var" arg="dir" op="equ" val="norm">
                    <dgm:alg type="tx">
                      <dgm:param type="shpTxLTRAlignCh" val="l"/>
                      <dgm:param type="shpTxRTLAlignCh" val="r"/>
                      <dgm:param type="txAnchorVert" val="t"/>
                      <dgm:param type="stBulletLvl" val="1"/>
                    </dgm:alg>
                  </dgm:if>
                  <dgm:else name="Name12">
                    <dgm:alg type="tx">
                      <dgm:param type="shpTxLTRAlignCh" val="l"/>
                      <dgm:param type="shpTxRTLAlignCh" val="r"/>
                      <dgm:param type="txAnchorVert" val="t"/>
                      <dgm:param type="stBulletLvl" val="1"/>
                    </dgm:alg>
                  </dgm:else>
                </dgm:choose>
              </dgm:if>
              <dgm:else name="Name13">
                <dgm:choose name="Name14">
                  <dgm:if name="Name15" func="var" arg="dir" op="equ" val="norm">
                    <dgm:alg type="tx">
                      <dgm:param type="shpTxLTRAlignCh" val="l"/>
                      <dgm:param type="shpTxRTLAlignCh" val="r"/>
                      <dgm:param type="txAnchorVert" val="t"/>
                      <dgm:param type="stBulletLvl" val="2"/>
                    </dgm:alg>
                  </dgm:if>
                  <dgm:else name="Name16">
                    <dgm:alg type="tx">
                      <dgm:param type="shpTxLTRAlignCh" val="l"/>
                      <dgm:param type="shpTxRTLAlignCh" val="r"/>
                      <dgm:param type="txAnchorVert" val="t"/>
                      <dgm:param type="stBulletLvl" val="2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2"/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  <dgm:layoutNode name="Parent" styleLbl="alignNode1">
            <dgm:varLst>
              <dgm:bulletEnabled val="1"/>
            </dgm:varLst>
            <dgm:alg type="tx">
              <dgm:param type="shpTxLTRAlignCh" val="ctr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self"/>
            <dgm:constrLst>
              <dgm:constr type="lMarg" refType="primFontSz" fact="0.2"/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forEach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1342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3EEEAD-5DEC-4E51-AD7F-64772426FB09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1342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128323-DEA4-4903-85A3-C638C48100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317858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1342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B7E930-23AE-46C7-BDED-31A326B59872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5637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927" y="4778722"/>
            <a:ext cx="5439410" cy="39098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1342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DDE528-CF80-46E7-9BD3-B54CF2CFB7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73908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20470533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aster Title: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0" y="6288504"/>
            <a:ext cx="9144000" cy="478055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2" descr="I:\_GregW\1322550 WBGIS - ITS Sub Branding\WBGIS_ITS-PPT_footer-06.jpg"/>
          <p:cNvPicPr>
            <a:picLocks noChangeAspect="1" noChangeArrowheads="1"/>
          </p:cNvPicPr>
          <p:nvPr/>
        </p:nvPicPr>
        <p:blipFill>
          <a:blip r:embed="rId2"/>
          <a:srcRect b="82105"/>
          <a:stretch>
            <a:fillRect/>
          </a:stretch>
        </p:blipFill>
        <p:spPr bwMode="auto">
          <a:xfrm>
            <a:off x="0" y="1379624"/>
            <a:ext cx="9144000" cy="136358"/>
          </a:xfrm>
          <a:prstGeom prst="rect">
            <a:avLst/>
          </a:prstGeom>
          <a:noFill/>
        </p:spPr>
      </p:pic>
      <p:sp>
        <p:nvSpPr>
          <p:cNvPr id="6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4219074" y="3980752"/>
            <a:ext cx="4384288" cy="1011238"/>
          </a:xfrm>
        </p:spPr>
        <p:txBody>
          <a:bodyPr bIns="0"/>
          <a:lstStyle>
            <a:lvl1pPr>
              <a:defRPr sz="3500">
                <a:solidFill>
                  <a:schemeClr val="accent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noProof="0" dirty="0" smtClean="0"/>
              <a:t>Master Title: </a:t>
            </a:r>
            <a:br>
              <a:rPr lang="en-US" noProof="0" dirty="0" smtClean="0"/>
            </a:br>
            <a:r>
              <a:rPr lang="en-US" noProof="0" dirty="0" smtClean="0"/>
              <a:t>Version 1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4588042" y="5153078"/>
            <a:ext cx="4034590" cy="112740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2000" b="0" baseline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noProof="0" dirty="0" smtClean="0"/>
              <a:t>Name of the contributor</a:t>
            </a:r>
          </a:p>
          <a:p>
            <a:pPr lvl="0"/>
            <a:r>
              <a:rPr lang="en-US" noProof="0" dirty="0" smtClean="0"/>
              <a:t>Name of the event, venue</a:t>
            </a:r>
          </a:p>
          <a:p>
            <a:pPr lvl="0"/>
            <a:r>
              <a:rPr lang="en-US" noProof="0" dirty="0" smtClean="0"/>
              <a:t>00 Month 2012</a:t>
            </a:r>
          </a:p>
        </p:txBody>
      </p:sp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4588042" y="6453187"/>
            <a:ext cx="1511412" cy="215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36000" rIns="0" bIns="0" numCol="1" anchor="t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bg1"/>
                </a:solidFill>
                <a:latin typeface="Minion Pro"/>
                <a:ea typeface="ＭＳ Ｐゴシック" charset="0"/>
                <a:cs typeface="Minion Pro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900" kern="1200" noProof="0" dirty="0" smtClean="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rPr>
              <a:t>Strictly Confidential</a:t>
            </a:r>
            <a:r>
              <a:rPr lang="de-DE" sz="900" kern="1200" dirty="0" smtClean="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rPr>
              <a:t> © 2014</a:t>
            </a:r>
            <a:endParaRPr lang="en-US" sz="9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-5443" y="1333903"/>
            <a:ext cx="9144000" cy="91440"/>
          </a:xfrm>
          <a:prstGeom prst="rect">
            <a:avLst/>
          </a:prstGeom>
          <a:solidFill>
            <a:schemeClr val="accent2"/>
          </a:solidFill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0" y="0"/>
            <a:ext cx="9144000" cy="91440"/>
          </a:xfrm>
          <a:prstGeom prst="rect">
            <a:avLst/>
          </a:prstGeom>
          <a:solidFill>
            <a:schemeClr val="accent2"/>
          </a:solidFill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6766560"/>
            <a:ext cx="9144000" cy="91440"/>
          </a:xfrm>
          <a:prstGeom prst="rect">
            <a:avLst/>
          </a:prstGeom>
          <a:solidFill>
            <a:schemeClr val="accent2"/>
          </a:solidFill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0" y="3858768"/>
            <a:ext cx="4379976" cy="2999232"/>
          </a:xfrm>
          <a:prstGeom prst="rect">
            <a:avLst/>
          </a:prstGeom>
          <a:blipFill dpi="0" rotWithShape="1">
            <a:blip r:embed="rId3">
              <a:alphaModFix amt="30000"/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6541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able of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1100138"/>
            <a:ext cx="9144000" cy="176212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115888" indent="-115888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 dirty="0" smtClean="0">
              <a:solidFill>
                <a:schemeClr val="bg1"/>
              </a:solidFill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934" y="301626"/>
            <a:ext cx="8462029" cy="756707"/>
          </a:xfrm>
        </p:spPr>
        <p:txBody>
          <a:bodyPr anchor="b"/>
          <a:lstStyle>
            <a:lvl1pPr>
              <a:defRPr sz="2200" b="0" i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49250" y="1598613"/>
            <a:ext cx="8477250" cy="4613804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2400"/>
              </a:spcBef>
              <a:tabLst>
                <a:tab pos="8402638" algn="r"/>
              </a:tabLst>
              <a:defRPr lang="en-US" sz="1600" baseline="0" smtClean="0"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fld id="{086FBBCD-4C8B-4817-BF2D-F93CAB4FC2C4}" type="slidenum">
              <a:rPr lang="en-US" altLang="sr-Latn-RS"/>
              <a:pPr/>
              <a:t>‹#›</a:t>
            </a:fld>
            <a:endParaRPr lang="en-US" altLang="sr-Latn-R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09857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bs-Latn-BA" smtClean="0"/>
              <a:t>Title of Presentation</a:t>
            </a:r>
            <a:endParaRPr lang="bs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9480A-085A-4063-8272-C91EC9B62F71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34343774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Master Title: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d 12"/>
          <p:cNvPicPr>
            <a:picLocks noChangeAspect="1"/>
          </p:cNvPicPr>
          <p:nvPr/>
        </p:nvPicPr>
        <p:blipFill>
          <a:blip r:embed="rId2">
            <a:alphaModFix amt="30000"/>
          </a:blip>
          <a:stretch>
            <a:fillRect/>
          </a:stretch>
        </p:blipFill>
        <p:spPr>
          <a:xfrm>
            <a:off x="3133426" y="1130968"/>
            <a:ext cx="5938818" cy="5938818"/>
          </a:xfrm>
          <a:prstGeom prst="rect">
            <a:avLst/>
          </a:prstGeom>
        </p:spPr>
      </p:pic>
      <p:sp>
        <p:nvSpPr>
          <p:cNvPr id="7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1065177" y="3958989"/>
            <a:ext cx="7538185" cy="1011238"/>
          </a:xfrm>
        </p:spPr>
        <p:txBody>
          <a:bodyPr bIns="0"/>
          <a:lstStyle>
            <a:lvl1pPr>
              <a:defRPr sz="35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noProof="0" dirty="0" smtClean="0"/>
              <a:t>Master Title: Version 2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1065327" y="5131316"/>
            <a:ext cx="7539711" cy="6477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2000" b="0" baseline="0">
                <a:solidFill>
                  <a:schemeClr val="accent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noProof="0" dirty="0" smtClean="0"/>
              <a:t>Name of the contributor</a:t>
            </a:r>
          </a:p>
          <a:p>
            <a:pPr lvl="0"/>
            <a:r>
              <a:rPr lang="en-US" noProof="0" dirty="0" smtClean="0"/>
              <a:t>Name of the event, venue, 00 Month 2012</a:t>
            </a:r>
          </a:p>
        </p:txBody>
      </p:sp>
      <p:sp>
        <p:nvSpPr>
          <p:cNvPr id="11" name="Rectangle 4"/>
          <p:cNvSpPr txBox="1">
            <a:spLocks noChangeArrowheads="1"/>
          </p:cNvSpPr>
          <p:nvPr/>
        </p:nvSpPr>
        <p:spPr bwMode="auto">
          <a:xfrm>
            <a:off x="1065327" y="6453187"/>
            <a:ext cx="4175874" cy="215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36000" rIns="0" bIns="0" numCol="1" anchor="t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bg1"/>
                </a:solidFill>
                <a:latin typeface="Minion Pro"/>
                <a:ea typeface="ＭＳ Ｐゴシック" charset="0"/>
                <a:cs typeface="Minion Pro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900" kern="1200" noProof="0" dirty="0" smtClean="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rPr>
              <a:t>Strictly Confidential</a:t>
            </a:r>
            <a:r>
              <a:rPr lang="de-DE" sz="900" kern="1200" dirty="0" smtClean="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rPr>
              <a:t> © 2014</a:t>
            </a:r>
            <a:endParaRPr lang="en-US" sz="900" dirty="0">
              <a:solidFill>
                <a:schemeClr val="tx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12780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err="1" smtClean="0"/>
              <a:t>Titlemaster</a:t>
            </a:r>
            <a:endParaRPr lang="en-US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Title of Presentation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F62D93A-3BA0-8848-BFA3-D7046C1B555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2" hasCustomPrompt="1"/>
          </p:nvPr>
        </p:nvSpPr>
        <p:spPr/>
        <p:txBody>
          <a:bodyPr/>
          <a:lstStyle>
            <a:lvl3pPr marL="361950" indent="-361950">
              <a:buFont typeface="Arial" panose="020B0604020202020204" pitchFamily="34" charset="0"/>
              <a:buChar char="•"/>
              <a:defRPr/>
            </a:lvl3pPr>
          </a:lstStyle>
          <a:p>
            <a:pPr lvl="0"/>
            <a:r>
              <a:rPr lang="en-US" noProof="0" dirty="0" err="1" smtClean="0"/>
              <a:t>Textmaster</a:t>
            </a:r>
            <a:endParaRPr lang="en-US" noProof="0" dirty="0" smtClean="0"/>
          </a:p>
          <a:p>
            <a:pPr lvl="1"/>
            <a:r>
              <a:rPr lang="en-US" noProof="0" dirty="0" smtClean="0"/>
              <a:t>Second Layer</a:t>
            </a:r>
          </a:p>
          <a:p>
            <a:pPr lvl="2"/>
            <a:r>
              <a:rPr lang="en-US" noProof="0" dirty="0" smtClean="0"/>
              <a:t>Third Layer</a:t>
            </a:r>
          </a:p>
          <a:p>
            <a:pPr lvl="3"/>
            <a:r>
              <a:rPr lang="en-US" noProof="0" dirty="0" smtClean="0"/>
              <a:t>Fourth Layer</a:t>
            </a:r>
          </a:p>
          <a:p>
            <a:pPr lvl="4"/>
            <a:r>
              <a:rPr lang="en-US" noProof="0" dirty="0" smtClean="0"/>
              <a:t>Fifth Layer</a:t>
            </a:r>
          </a:p>
          <a:p>
            <a:pPr lvl="5"/>
            <a:r>
              <a:rPr lang="en-US" noProof="0" dirty="0" smtClean="0"/>
              <a:t>6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6443205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err="1" smtClean="0"/>
              <a:t>Titlemaster</a:t>
            </a:r>
            <a:endParaRPr lang="en-US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Title of Presentation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F62D93A-3BA0-8848-BFA3-D7046C1B555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2" hasCustomPrompt="1"/>
          </p:nvPr>
        </p:nvSpPr>
        <p:spPr>
          <a:xfrm>
            <a:off x="323850" y="3716338"/>
            <a:ext cx="8496300" cy="2305050"/>
          </a:xfrm>
        </p:spPr>
        <p:txBody>
          <a:bodyPr anchor="ctr" anchorCtr="1"/>
          <a:lstStyle>
            <a:lvl1pPr algn="ctr">
              <a:buFontTx/>
              <a:buNone/>
              <a:defRPr sz="2500">
                <a:solidFill>
                  <a:schemeClr val="accent1"/>
                </a:solidFill>
              </a:defRPr>
            </a:lvl1pPr>
            <a:lvl2pPr algn="ctr">
              <a:buFontTx/>
              <a:buNone/>
              <a:defRPr sz="2500">
                <a:solidFill>
                  <a:schemeClr val="accent1"/>
                </a:solidFill>
              </a:defRPr>
            </a:lvl2pPr>
            <a:lvl3pPr marL="0" indent="0" algn="ctr">
              <a:buFontTx/>
              <a:buNone/>
              <a:defRPr sz="2500">
                <a:solidFill>
                  <a:schemeClr val="accent1"/>
                </a:solidFill>
              </a:defRPr>
            </a:lvl3pPr>
            <a:lvl4pPr marL="0" indent="0" algn="ctr">
              <a:buFontTx/>
              <a:buNone/>
              <a:defRPr sz="2500">
                <a:solidFill>
                  <a:schemeClr val="accent1"/>
                </a:solidFill>
              </a:defRPr>
            </a:lvl4pPr>
            <a:lvl5pPr marL="0" indent="0" algn="ctr">
              <a:buFontTx/>
              <a:buNone/>
              <a:defRPr sz="25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noProof="0" dirty="0" err="1" smtClean="0"/>
              <a:t>Textmaster</a:t>
            </a:r>
            <a:endParaRPr lang="en-US" noProof="0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1268413"/>
            <a:ext cx="8496300" cy="2305050"/>
          </a:xfrm>
        </p:spPr>
        <p:txBody>
          <a:bodyPr/>
          <a:lstStyle/>
          <a:p>
            <a:r>
              <a:rPr lang="en-US" noProof="0" dirty="0" smtClean="0"/>
              <a:t>Images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7658242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err="1" smtClean="0"/>
              <a:t>Titlemaster</a:t>
            </a:r>
            <a:endParaRPr lang="en-US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Title of Presentation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F62D93A-3BA0-8848-BFA3-D7046C1B555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2" hasCustomPrompt="1"/>
          </p:nvPr>
        </p:nvSpPr>
        <p:spPr>
          <a:xfrm>
            <a:off x="323851" y="1268413"/>
            <a:ext cx="4176712" cy="4752975"/>
          </a:xfrm>
        </p:spPr>
        <p:txBody>
          <a:bodyPr/>
          <a:lstStyle>
            <a:lvl1pPr algn="l">
              <a:buFontTx/>
              <a:buNone/>
              <a:defRPr sz="2500">
                <a:solidFill>
                  <a:schemeClr val="accent1"/>
                </a:solidFill>
              </a:defRPr>
            </a:lvl1pPr>
            <a:lvl2pPr algn="ctr">
              <a:buFontTx/>
              <a:buNone/>
              <a:defRPr sz="2500">
                <a:solidFill>
                  <a:schemeClr val="accent1"/>
                </a:solidFill>
              </a:defRPr>
            </a:lvl2pPr>
            <a:lvl3pPr marL="0" indent="0" algn="ctr">
              <a:buFontTx/>
              <a:buNone/>
              <a:defRPr sz="2500">
                <a:solidFill>
                  <a:schemeClr val="accent1"/>
                </a:solidFill>
              </a:defRPr>
            </a:lvl3pPr>
            <a:lvl4pPr marL="0" indent="0" algn="ctr">
              <a:buFontTx/>
              <a:buNone/>
              <a:defRPr sz="2500">
                <a:solidFill>
                  <a:schemeClr val="accent1"/>
                </a:solidFill>
              </a:defRPr>
            </a:lvl4pPr>
            <a:lvl5pPr marL="0" indent="0" algn="ctr">
              <a:buFontTx/>
              <a:buNone/>
              <a:defRPr sz="25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noProof="0" dirty="0" err="1" smtClean="0"/>
              <a:t>Textmaster</a:t>
            </a:r>
            <a:endParaRPr lang="en-US" noProof="0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 hasCustomPrompt="1"/>
          </p:nvPr>
        </p:nvSpPr>
        <p:spPr>
          <a:xfrm>
            <a:off x="4643438" y="1268413"/>
            <a:ext cx="4176712" cy="4752975"/>
          </a:xfrm>
        </p:spPr>
        <p:txBody>
          <a:bodyPr/>
          <a:lstStyle/>
          <a:p>
            <a:r>
              <a:rPr lang="en-US" noProof="0" dirty="0" smtClean="0"/>
              <a:t>Images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7941061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err="1" smtClean="0"/>
              <a:t>Titlemaster</a:t>
            </a:r>
            <a:endParaRPr lang="en-US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Title of Presentation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F62D93A-3BA0-8848-BFA3-D7046C1B555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70089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 Slide: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I:\_GregW\1322550 WBGIS - ITS Sub Branding\WBGIS_ITS-PPT_footer-06.jpg"/>
          <p:cNvPicPr>
            <a:picLocks noChangeAspect="1" noChangeArrowheads="1"/>
          </p:cNvPicPr>
          <p:nvPr/>
        </p:nvPicPr>
        <p:blipFill>
          <a:blip r:embed="rId2"/>
          <a:srcRect b="82105"/>
          <a:stretch>
            <a:fillRect/>
          </a:stretch>
        </p:blipFill>
        <p:spPr bwMode="auto">
          <a:xfrm>
            <a:off x="0" y="1379624"/>
            <a:ext cx="9144000" cy="136358"/>
          </a:xfrm>
          <a:prstGeom prst="rect">
            <a:avLst/>
          </a:prstGeom>
          <a:noFill/>
        </p:spPr>
      </p:pic>
      <p:sp>
        <p:nvSpPr>
          <p:cNvPr id="13" name="Rectangle 12"/>
          <p:cNvSpPr/>
          <p:nvPr/>
        </p:nvSpPr>
        <p:spPr>
          <a:xfrm>
            <a:off x="0" y="1371600"/>
            <a:ext cx="9144000" cy="91440"/>
          </a:xfrm>
          <a:prstGeom prst="rect">
            <a:avLst/>
          </a:prstGeom>
          <a:solidFill>
            <a:schemeClr val="accent2"/>
          </a:solidFill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0" y="6288504"/>
            <a:ext cx="9144000" cy="478055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4780546" y="2986248"/>
            <a:ext cx="3349461" cy="1011238"/>
          </a:xfrm>
        </p:spPr>
        <p:txBody>
          <a:bodyPr bIns="0"/>
          <a:lstStyle>
            <a:lvl1pPr>
              <a:defRPr sz="3500">
                <a:solidFill>
                  <a:srgbClr val="002345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noProof="0" dirty="0" smtClean="0"/>
              <a:t>Thank you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4780547" y="4026716"/>
            <a:ext cx="3391154" cy="2089444"/>
          </a:xfrm>
          <a:prstGeom prst="rect">
            <a:avLst/>
          </a:prstGeom>
        </p:spPr>
        <p:txBody>
          <a:bodyPr lIns="0" tIns="0" rIns="0" bIns="0" anchor="b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900" b="0" baseline="0">
                <a:solidFill>
                  <a:srgbClr val="00ADE4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noProof="0" dirty="0" smtClean="0"/>
              <a:t>World Bank Group</a:t>
            </a:r>
          </a:p>
          <a:p>
            <a:pPr lvl="0"/>
            <a:r>
              <a:rPr lang="en-US" noProof="0" dirty="0" smtClean="0"/>
              <a:t>Address Line 1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noProof="0" dirty="0" smtClean="0"/>
              <a:t>Address Line 1</a:t>
            </a:r>
          </a:p>
          <a:p>
            <a:pPr lvl="0"/>
            <a:r>
              <a:rPr lang="en-US" noProof="0" dirty="0" smtClean="0"/>
              <a:t>City ABC</a:t>
            </a:r>
          </a:p>
          <a:p>
            <a:pPr lvl="0"/>
            <a:r>
              <a:rPr lang="en-US" noProof="0" dirty="0" smtClean="0"/>
              <a:t>State DEFG</a:t>
            </a: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91440"/>
          </a:xfrm>
          <a:prstGeom prst="rect">
            <a:avLst/>
          </a:prstGeom>
          <a:solidFill>
            <a:schemeClr val="accent2"/>
          </a:solidFill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6766560"/>
            <a:ext cx="9144000" cy="91440"/>
          </a:xfrm>
          <a:prstGeom prst="rect">
            <a:avLst/>
          </a:prstGeom>
          <a:solidFill>
            <a:schemeClr val="accent2"/>
          </a:solidFill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3858768"/>
            <a:ext cx="4379976" cy="2999232"/>
          </a:xfrm>
          <a:prstGeom prst="rect">
            <a:avLst/>
          </a:prstGeom>
          <a:blipFill dpi="0" rotWithShape="1">
            <a:blip r:embed="rId3">
              <a:alphaModFix amt="30000"/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66790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: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12"/>
          <p:cNvSpPr/>
          <p:nvPr/>
        </p:nvSpPr>
        <p:spPr>
          <a:xfrm>
            <a:off x="0" y="1278000"/>
            <a:ext cx="9144000" cy="55800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14" name="Bild 13"/>
          <p:cNvPicPr>
            <a:picLocks noChangeAspect="1"/>
          </p:cNvPicPr>
          <p:nvPr/>
        </p:nvPicPr>
        <p:blipFill>
          <a:blip r:embed="rId2">
            <a:alphaModFix amt="30000"/>
          </a:blip>
          <a:stretch>
            <a:fillRect/>
          </a:stretch>
        </p:blipFill>
        <p:spPr>
          <a:xfrm>
            <a:off x="3059832" y="1057374"/>
            <a:ext cx="6012412" cy="6012412"/>
          </a:xfrm>
          <a:prstGeom prst="rect">
            <a:avLst/>
          </a:prstGeom>
        </p:spPr>
      </p:pic>
      <p:sp>
        <p:nvSpPr>
          <p:cNvPr id="7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1152800" y="1272561"/>
            <a:ext cx="7017314" cy="1011238"/>
          </a:xfrm>
        </p:spPr>
        <p:txBody>
          <a:bodyPr bIns="0"/>
          <a:lstStyle>
            <a:lvl1pPr>
              <a:defRPr sz="35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noProof="0" dirty="0" smtClean="0"/>
              <a:t>Thank you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1152968" y="4026716"/>
            <a:ext cx="7018734" cy="2089444"/>
          </a:xfrm>
          <a:prstGeom prst="rect">
            <a:avLst/>
          </a:prstGeom>
        </p:spPr>
        <p:txBody>
          <a:bodyPr lIns="0" tIns="0" rIns="0" bIns="0" anchor="b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900" b="0" baseline="0">
                <a:solidFill>
                  <a:schemeClr val="accent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noProof="0" dirty="0" smtClean="0"/>
              <a:t>World Bank Group</a:t>
            </a:r>
          </a:p>
          <a:p>
            <a:pPr lvl="0"/>
            <a:r>
              <a:rPr lang="en-US" noProof="0" dirty="0" smtClean="0"/>
              <a:t>Address Line 1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noProof="0" dirty="0" smtClean="0"/>
              <a:t>Address Line 1</a:t>
            </a:r>
          </a:p>
          <a:p>
            <a:pPr lvl="0"/>
            <a:r>
              <a:rPr lang="en-US" noProof="0" dirty="0" smtClean="0"/>
              <a:t>City ABC</a:t>
            </a:r>
          </a:p>
          <a:p>
            <a:pPr lvl="0"/>
            <a:r>
              <a:rPr lang="en-US" noProof="0" dirty="0" smtClean="0"/>
              <a:t>State DEFG</a:t>
            </a:r>
          </a:p>
        </p:txBody>
      </p:sp>
    </p:spTree>
    <p:extLst>
      <p:ext uri="{BB962C8B-B14F-4D97-AF65-F5344CB8AC3E}">
        <p14:creationId xmlns:p14="http://schemas.microsoft.com/office/powerpoint/2010/main" val="614394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ight Blu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 flipV="1">
            <a:off x="0" y="0"/>
            <a:ext cx="9144000" cy="4479925"/>
          </a:xfrm>
          <a:prstGeom prst="rect">
            <a:avLst/>
          </a:prstGeom>
          <a:solidFill>
            <a:srgbClr val="139A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115888" indent="-115888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 smtClean="0">
              <a:cs typeface="+mn-cs"/>
            </a:endParaRPr>
          </a:p>
        </p:txBody>
      </p:sp>
      <p:sp>
        <p:nvSpPr>
          <p:cNvPr id="6" name="Line 1086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bs-Latn-BA"/>
          </a:p>
        </p:txBody>
      </p:sp>
      <p:sp>
        <p:nvSpPr>
          <p:cNvPr id="7" name="Line 1087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bs-Latn-BA"/>
          </a:p>
        </p:txBody>
      </p:sp>
      <p:sp>
        <p:nvSpPr>
          <p:cNvPr id="8" name="Rectangle 1088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 smtClean="0">
              <a:cs typeface="+mn-cs"/>
            </a:endParaRPr>
          </a:p>
        </p:txBody>
      </p:sp>
      <p:sp>
        <p:nvSpPr>
          <p:cNvPr id="9" name="Rectangle 1089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 smtClean="0">
              <a:cs typeface="+mn-cs"/>
            </a:endParaRPr>
          </a:p>
        </p:txBody>
      </p:sp>
      <p:sp>
        <p:nvSpPr>
          <p:cNvPr id="10" name="Freeform 1098"/>
          <p:cNvSpPr>
            <a:spLocks/>
          </p:cNvSpPr>
          <p:nvPr/>
        </p:nvSpPr>
        <p:spPr bwMode="auto">
          <a:xfrm>
            <a:off x="487363" y="617538"/>
            <a:ext cx="3175" cy="1587"/>
          </a:xfrm>
          <a:custGeom>
            <a:avLst/>
            <a:gdLst>
              <a:gd name="T0" fmla="*/ 0 w 2"/>
              <a:gd name="T1" fmla="*/ 0 h 1587"/>
              <a:gd name="T2" fmla="*/ 2147483647 w 2"/>
              <a:gd name="T3" fmla="*/ 0 h 1587"/>
              <a:gd name="T4" fmla="*/ 2147483647 w 2"/>
              <a:gd name="T5" fmla="*/ 0 h 1587"/>
              <a:gd name="T6" fmla="*/ 2147483647 w 2"/>
              <a:gd name="T7" fmla="*/ 0 h 1587"/>
              <a:gd name="T8" fmla="*/ 0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0 w 2"/>
              <a:gd name="T25" fmla="*/ 0 h 1587"/>
              <a:gd name="T26" fmla="*/ 0 w 2"/>
              <a:gd name="T27" fmla="*/ 0 h 1587"/>
              <a:gd name="T28" fmla="*/ 0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147483647 w 2"/>
              <a:gd name="T35" fmla="*/ 0 h 1587"/>
              <a:gd name="T36" fmla="*/ 2147483647 w 2"/>
              <a:gd name="T37" fmla="*/ 0 h 1587"/>
              <a:gd name="T38" fmla="*/ 2147483647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bs-Latn-BA"/>
          </a:p>
        </p:txBody>
      </p:sp>
      <p:sp>
        <p:nvSpPr>
          <p:cNvPr id="11" name="Freeform 1115"/>
          <p:cNvSpPr>
            <a:spLocks/>
          </p:cNvSpPr>
          <p:nvPr/>
        </p:nvSpPr>
        <p:spPr bwMode="auto">
          <a:xfrm>
            <a:off x="458788" y="473075"/>
            <a:ext cx="3175" cy="3175"/>
          </a:xfrm>
          <a:custGeom>
            <a:avLst/>
            <a:gdLst>
              <a:gd name="T0" fmla="*/ 0 w 2"/>
              <a:gd name="T1" fmla="*/ 2147483647 h 2"/>
              <a:gd name="T2" fmla="*/ 0 w 2"/>
              <a:gd name="T3" fmla="*/ 2147483647 h 2"/>
              <a:gd name="T4" fmla="*/ 0 w 2"/>
              <a:gd name="T5" fmla="*/ 2147483647 h 2"/>
              <a:gd name="T6" fmla="*/ 0 w 2"/>
              <a:gd name="T7" fmla="*/ 2147483647 h 2"/>
              <a:gd name="T8" fmla="*/ 0 w 2"/>
              <a:gd name="T9" fmla="*/ 2147483647 h 2"/>
              <a:gd name="T10" fmla="*/ 0 w 2"/>
              <a:gd name="T11" fmla="*/ 2147483647 h 2"/>
              <a:gd name="T12" fmla="*/ 2147483647 w 2"/>
              <a:gd name="T13" fmla="*/ 2147483647 h 2"/>
              <a:gd name="T14" fmla="*/ 2147483647 w 2"/>
              <a:gd name="T15" fmla="*/ 2147483647 h 2"/>
              <a:gd name="T16" fmla="*/ 2147483647 w 2"/>
              <a:gd name="T17" fmla="*/ 0 h 2"/>
              <a:gd name="T18" fmla="*/ 0 w 2"/>
              <a:gd name="T19" fmla="*/ 2147483647 h 2"/>
              <a:gd name="T20" fmla="*/ 0 w 2"/>
              <a:gd name="T21" fmla="*/ 2147483647 h 2"/>
              <a:gd name="T22" fmla="*/ 0 w 2"/>
              <a:gd name="T23" fmla="*/ 2147483647 h 2"/>
              <a:gd name="T24" fmla="*/ 0 w 2"/>
              <a:gd name="T25" fmla="*/ 2147483647 h 2"/>
              <a:gd name="T26" fmla="*/ 0 w 2"/>
              <a:gd name="T27" fmla="*/ 2147483647 h 2"/>
              <a:gd name="T28" fmla="*/ 2147483647 w 2"/>
              <a:gd name="T29" fmla="*/ 2147483647 h 2"/>
              <a:gd name="T30" fmla="*/ 2147483647 w 2"/>
              <a:gd name="T31" fmla="*/ 2147483647 h 2"/>
              <a:gd name="T32" fmla="*/ 2147483647 w 2"/>
              <a:gd name="T33" fmla="*/ 2147483647 h 2"/>
              <a:gd name="T34" fmla="*/ 2147483647 w 2"/>
              <a:gd name="T35" fmla="*/ 2147483647 h 2"/>
              <a:gd name="T36" fmla="*/ 2147483647 w 2"/>
              <a:gd name="T37" fmla="*/ 2147483647 h 2"/>
              <a:gd name="T38" fmla="*/ 2147483647 w 2"/>
              <a:gd name="T39" fmla="*/ 2147483647 h 2"/>
              <a:gd name="T40" fmla="*/ 0 w 2"/>
              <a:gd name="T41" fmla="*/ 2147483647 h 2"/>
              <a:gd name="T42" fmla="*/ 0 w 2"/>
              <a:gd name="T43" fmla="*/ 2147483647 h 2"/>
              <a:gd name="T44" fmla="*/ 0 w 2"/>
              <a:gd name="T45" fmla="*/ 2147483647 h 2"/>
              <a:gd name="T46" fmla="*/ 0 w 2"/>
              <a:gd name="T47" fmla="*/ 2147483647 h 2"/>
              <a:gd name="T48" fmla="*/ 0 w 2"/>
              <a:gd name="T49" fmla="*/ 2147483647 h 2"/>
              <a:gd name="T50" fmla="*/ 0 w 2"/>
              <a:gd name="T51" fmla="*/ 2147483647 h 2"/>
              <a:gd name="T52" fmla="*/ 0 w 2"/>
              <a:gd name="T53" fmla="*/ 2147483647 h 2"/>
              <a:gd name="T54" fmla="*/ 2147483647 w 2"/>
              <a:gd name="T55" fmla="*/ 2147483647 h 2"/>
              <a:gd name="T56" fmla="*/ 0 w 2"/>
              <a:gd name="T57" fmla="*/ 2147483647 h 2"/>
              <a:gd name="T58" fmla="*/ 2147483647 w 2"/>
              <a:gd name="T59" fmla="*/ 2147483647 h 2"/>
              <a:gd name="T60" fmla="*/ 2147483647 w 2"/>
              <a:gd name="T61" fmla="*/ 2147483647 h 2"/>
              <a:gd name="T62" fmla="*/ 2147483647 w 2"/>
              <a:gd name="T63" fmla="*/ 2147483647 h 2"/>
              <a:gd name="T64" fmla="*/ 0 w 2"/>
              <a:gd name="T65" fmla="*/ 2147483647 h 2"/>
              <a:gd name="T66" fmla="*/ 0 w 2"/>
              <a:gd name="T67" fmla="*/ 2147483647 h 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bs-Latn-BA"/>
          </a:p>
        </p:txBody>
      </p:sp>
      <p:sp>
        <p:nvSpPr>
          <p:cNvPr id="12" name="Freeform 1120"/>
          <p:cNvSpPr>
            <a:spLocks/>
          </p:cNvSpPr>
          <p:nvPr/>
        </p:nvSpPr>
        <p:spPr bwMode="auto">
          <a:xfrm>
            <a:off x="458788" y="4635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147483647 h 2"/>
              <a:gd name="T4" fmla="*/ 0 w 2"/>
              <a:gd name="T5" fmla="*/ 2147483647 h 2"/>
              <a:gd name="T6" fmla="*/ 0 w 2"/>
              <a:gd name="T7" fmla="*/ 2147483647 h 2"/>
              <a:gd name="T8" fmla="*/ 2147483647 w 2"/>
              <a:gd name="T9" fmla="*/ 2147483647 h 2"/>
              <a:gd name="T10" fmla="*/ 2147483647 w 2"/>
              <a:gd name="T11" fmla="*/ 0 h 2"/>
              <a:gd name="T12" fmla="*/ 2147483647 w 2"/>
              <a:gd name="T13" fmla="*/ 0 h 2"/>
              <a:gd name="T14" fmla="*/ 2147483647 w 2"/>
              <a:gd name="T15" fmla="*/ 0 h 2"/>
              <a:gd name="T16" fmla="*/ 0 w 2"/>
              <a:gd name="T17" fmla="*/ 0 h 2"/>
              <a:gd name="T18" fmla="*/ 0 w 2"/>
              <a:gd name="T19" fmla="*/ 2147483647 h 2"/>
              <a:gd name="T20" fmla="*/ 0 w 2"/>
              <a:gd name="T21" fmla="*/ 2147483647 h 2"/>
              <a:gd name="T22" fmla="*/ 2147483647 w 2"/>
              <a:gd name="T23" fmla="*/ 0 h 2"/>
              <a:gd name="T24" fmla="*/ 2147483647 w 2"/>
              <a:gd name="T25" fmla="*/ 0 h 2"/>
              <a:gd name="T26" fmla="*/ 2147483647 w 2"/>
              <a:gd name="T27" fmla="*/ 0 h 2"/>
              <a:gd name="T28" fmla="*/ 2147483647 w 2"/>
              <a:gd name="T29" fmla="*/ 2147483647 h 2"/>
              <a:gd name="T30" fmla="*/ 0 w 2"/>
              <a:gd name="T31" fmla="*/ 2147483647 h 2"/>
              <a:gd name="T32" fmla="*/ 0 w 2"/>
              <a:gd name="T33" fmla="*/ 2147483647 h 2"/>
              <a:gd name="T34" fmla="*/ 0 w 2"/>
              <a:gd name="T35" fmla="*/ 2147483647 h 2"/>
              <a:gd name="T36" fmla="*/ 0 w 2"/>
              <a:gd name="T37" fmla="*/ 2147483647 h 2"/>
              <a:gd name="T38" fmla="*/ 0 w 2"/>
              <a:gd name="T39" fmla="*/ 2147483647 h 2"/>
              <a:gd name="T40" fmla="*/ 0 w 2"/>
              <a:gd name="T41" fmla="*/ 2147483647 h 2"/>
              <a:gd name="T42" fmla="*/ 0 w 2"/>
              <a:gd name="T43" fmla="*/ 2147483647 h 2"/>
              <a:gd name="T44" fmla="*/ 0 w 2"/>
              <a:gd name="T45" fmla="*/ 2147483647 h 2"/>
              <a:gd name="T46" fmla="*/ 2147483647 w 2"/>
              <a:gd name="T47" fmla="*/ 2147483647 h 2"/>
              <a:gd name="T48" fmla="*/ 0 w 2"/>
              <a:gd name="T49" fmla="*/ 2147483647 h 2"/>
              <a:gd name="T50" fmla="*/ 0 w 2"/>
              <a:gd name="T51" fmla="*/ 2147483647 h 2"/>
              <a:gd name="T52" fmla="*/ 2147483647 w 2"/>
              <a:gd name="T53" fmla="*/ 2147483647 h 2"/>
              <a:gd name="T54" fmla="*/ 2147483647 w 2"/>
              <a:gd name="T55" fmla="*/ 2147483647 h 2"/>
              <a:gd name="T56" fmla="*/ 2147483647 w 2"/>
              <a:gd name="T57" fmla="*/ 0 h 2"/>
              <a:gd name="T58" fmla="*/ 0 w 2"/>
              <a:gd name="T59" fmla="*/ 0 h 2"/>
              <a:gd name="T60" fmla="*/ 0 w 2"/>
              <a:gd name="T61" fmla="*/ 0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bs-Latn-BA"/>
          </a:p>
        </p:txBody>
      </p:sp>
      <p:sp>
        <p:nvSpPr>
          <p:cNvPr id="13" name="Freeform 1134"/>
          <p:cNvSpPr>
            <a:spLocks/>
          </p:cNvSpPr>
          <p:nvPr/>
        </p:nvSpPr>
        <p:spPr bwMode="auto">
          <a:xfrm>
            <a:off x="703263" y="514350"/>
            <a:ext cx="3175" cy="6350"/>
          </a:xfrm>
          <a:custGeom>
            <a:avLst/>
            <a:gdLst>
              <a:gd name="T0" fmla="*/ 2147483647 w 2"/>
              <a:gd name="T1" fmla="*/ 2147483647 h 4"/>
              <a:gd name="T2" fmla="*/ 2147483647 w 2"/>
              <a:gd name="T3" fmla="*/ 2147483647 h 4"/>
              <a:gd name="T4" fmla="*/ 2147483647 w 2"/>
              <a:gd name="T5" fmla="*/ 2147483647 h 4"/>
              <a:gd name="T6" fmla="*/ 2147483647 w 2"/>
              <a:gd name="T7" fmla="*/ 2147483647 h 4"/>
              <a:gd name="T8" fmla="*/ 2147483647 w 2"/>
              <a:gd name="T9" fmla="*/ 0 h 4"/>
              <a:gd name="T10" fmla="*/ 2147483647 w 2"/>
              <a:gd name="T11" fmla="*/ 0 h 4"/>
              <a:gd name="T12" fmla="*/ 2147483647 w 2"/>
              <a:gd name="T13" fmla="*/ 0 h 4"/>
              <a:gd name="T14" fmla="*/ 0 w 2"/>
              <a:gd name="T15" fmla="*/ 2147483647 h 4"/>
              <a:gd name="T16" fmla="*/ 2147483647 w 2"/>
              <a:gd name="T17" fmla="*/ 2147483647 h 4"/>
              <a:gd name="T18" fmla="*/ 2147483647 w 2"/>
              <a:gd name="T19" fmla="*/ 2147483647 h 4"/>
              <a:gd name="T20" fmla="*/ 2147483647 w 2"/>
              <a:gd name="T21" fmla="*/ 2147483647 h 4"/>
              <a:gd name="T22" fmla="*/ 2147483647 w 2"/>
              <a:gd name="T23" fmla="*/ 0 h 4"/>
              <a:gd name="T24" fmla="*/ 2147483647 w 2"/>
              <a:gd name="T25" fmla="*/ 2147483647 h 4"/>
              <a:gd name="T26" fmla="*/ 2147483647 w 2"/>
              <a:gd name="T27" fmla="*/ 2147483647 h 4"/>
              <a:gd name="T28" fmla="*/ 2147483647 w 2"/>
              <a:gd name="T29" fmla="*/ 2147483647 h 4"/>
              <a:gd name="T30" fmla="*/ 2147483647 w 2"/>
              <a:gd name="T31" fmla="*/ 2147483647 h 4"/>
              <a:gd name="T32" fmla="*/ 2147483647 w 2"/>
              <a:gd name="T33" fmla="*/ 2147483647 h 4"/>
              <a:gd name="T34" fmla="*/ 2147483647 w 2"/>
              <a:gd name="T35" fmla="*/ 2147483647 h 4"/>
              <a:gd name="T36" fmla="*/ 2147483647 w 2"/>
              <a:gd name="T37" fmla="*/ 2147483647 h 4"/>
              <a:gd name="T38" fmla="*/ 2147483647 w 2"/>
              <a:gd name="T39" fmla="*/ 2147483647 h 4"/>
              <a:gd name="T40" fmla="*/ 2147483647 w 2"/>
              <a:gd name="T41" fmla="*/ 2147483647 h 4"/>
              <a:gd name="T42" fmla="*/ 2147483647 w 2"/>
              <a:gd name="T43" fmla="*/ 2147483647 h 4"/>
              <a:gd name="T44" fmla="*/ 2147483647 w 2"/>
              <a:gd name="T45" fmla="*/ 2147483647 h 4"/>
              <a:gd name="T46" fmla="*/ 2147483647 w 2"/>
              <a:gd name="T47" fmla="*/ 2147483647 h 4"/>
              <a:gd name="T48" fmla="*/ 2147483647 w 2"/>
              <a:gd name="T49" fmla="*/ 2147483647 h 4"/>
              <a:gd name="T50" fmla="*/ 2147483647 w 2"/>
              <a:gd name="T51" fmla="*/ 2147483647 h 4"/>
              <a:gd name="T52" fmla="*/ 0 w 2"/>
              <a:gd name="T53" fmla="*/ 2147483647 h 4"/>
              <a:gd name="T54" fmla="*/ 2147483647 w 2"/>
              <a:gd name="T55" fmla="*/ 2147483647 h 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bs-Latn-BA"/>
          </a:p>
        </p:txBody>
      </p:sp>
      <p:sp>
        <p:nvSpPr>
          <p:cNvPr id="14" name="Freeform 1141"/>
          <p:cNvSpPr>
            <a:spLocks/>
          </p:cNvSpPr>
          <p:nvPr/>
        </p:nvSpPr>
        <p:spPr bwMode="auto">
          <a:xfrm>
            <a:off x="706438" y="479425"/>
            <a:ext cx="1587" cy="6350"/>
          </a:xfrm>
          <a:custGeom>
            <a:avLst/>
            <a:gdLst>
              <a:gd name="T0" fmla="*/ 0 w 1587"/>
              <a:gd name="T1" fmla="*/ 2147483647 h 4"/>
              <a:gd name="T2" fmla="*/ 0 w 1587"/>
              <a:gd name="T3" fmla="*/ 2147483647 h 4"/>
              <a:gd name="T4" fmla="*/ 0 w 1587"/>
              <a:gd name="T5" fmla="*/ 0 h 4"/>
              <a:gd name="T6" fmla="*/ 0 w 1587"/>
              <a:gd name="T7" fmla="*/ 0 h 4"/>
              <a:gd name="T8" fmla="*/ 0 w 1587"/>
              <a:gd name="T9" fmla="*/ 2147483647 h 4"/>
              <a:gd name="T10" fmla="*/ 0 w 1587"/>
              <a:gd name="T11" fmla="*/ 2147483647 h 4"/>
              <a:gd name="T12" fmla="*/ 0 w 1587"/>
              <a:gd name="T13" fmla="*/ 2147483647 h 4"/>
              <a:gd name="T14" fmla="*/ 0 w 1587"/>
              <a:gd name="T15" fmla="*/ 2147483647 h 4"/>
              <a:gd name="T16" fmla="*/ 0 w 1587"/>
              <a:gd name="T17" fmla="*/ 2147483647 h 4"/>
              <a:gd name="T18" fmla="*/ 0 w 1587"/>
              <a:gd name="T19" fmla="*/ 2147483647 h 4"/>
              <a:gd name="T20" fmla="*/ 0 w 1587"/>
              <a:gd name="T21" fmla="*/ 2147483647 h 4"/>
              <a:gd name="T22" fmla="*/ 0 w 1587"/>
              <a:gd name="T23" fmla="*/ 2147483647 h 4"/>
              <a:gd name="T24" fmla="*/ 0 w 1587"/>
              <a:gd name="T25" fmla="*/ 2147483647 h 4"/>
              <a:gd name="T26" fmla="*/ 0 w 1587"/>
              <a:gd name="T27" fmla="*/ 2147483647 h 4"/>
              <a:gd name="T28" fmla="*/ 0 w 1587"/>
              <a:gd name="T29" fmla="*/ 2147483647 h 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587"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bs-Latn-BA"/>
          </a:p>
        </p:txBody>
      </p:sp>
      <p:sp>
        <p:nvSpPr>
          <p:cNvPr id="15" name="Freeform 1148"/>
          <p:cNvSpPr>
            <a:spLocks/>
          </p:cNvSpPr>
          <p:nvPr/>
        </p:nvSpPr>
        <p:spPr bwMode="auto">
          <a:xfrm>
            <a:off x="693738" y="460375"/>
            <a:ext cx="3175" cy="3175"/>
          </a:xfrm>
          <a:custGeom>
            <a:avLst/>
            <a:gdLst>
              <a:gd name="T0" fmla="*/ 2147483647 w 2"/>
              <a:gd name="T1" fmla="*/ 2147483647 h 2"/>
              <a:gd name="T2" fmla="*/ 2147483647 w 2"/>
              <a:gd name="T3" fmla="*/ 0 h 2"/>
              <a:gd name="T4" fmla="*/ 2147483647 w 2"/>
              <a:gd name="T5" fmla="*/ 0 h 2"/>
              <a:gd name="T6" fmla="*/ 2147483647 w 2"/>
              <a:gd name="T7" fmla="*/ 0 h 2"/>
              <a:gd name="T8" fmla="*/ 2147483647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2147483647 h 2"/>
              <a:gd name="T16" fmla="*/ 0 w 2"/>
              <a:gd name="T17" fmla="*/ 2147483647 h 2"/>
              <a:gd name="T18" fmla="*/ 0 w 2"/>
              <a:gd name="T19" fmla="*/ 2147483647 h 2"/>
              <a:gd name="T20" fmla="*/ 2147483647 w 2"/>
              <a:gd name="T21" fmla="*/ 2147483647 h 2"/>
              <a:gd name="T22" fmla="*/ 2147483647 w 2"/>
              <a:gd name="T23" fmla="*/ 2147483647 h 2"/>
              <a:gd name="T24" fmla="*/ 2147483647 w 2"/>
              <a:gd name="T25" fmla="*/ 0 h 2"/>
              <a:gd name="T26" fmla="*/ 2147483647 w 2"/>
              <a:gd name="T27" fmla="*/ 0 h 2"/>
              <a:gd name="T28" fmla="*/ 2147483647 w 2"/>
              <a:gd name="T29" fmla="*/ 0 h 2"/>
              <a:gd name="T30" fmla="*/ 0 w 2"/>
              <a:gd name="T31" fmla="*/ 2147483647 h 2"/>
              <a:gd name="T32" fmla="*/ 2147483647 w 2"/>
              <a:gd name="T33" fmla="*/ 2147483647 h 2"/>
              <a:gd name="T34" fmla="*/ 2147483647 w 2"/>
              <a:gd name="T35" fmla="*/ 0 h 2"/>
              <a:gd name="T36" fmla="*/ 0 w 2"/>
              <a:gd name="T37" fmla="*/ 2147483647 h 2"/>
              <a:gd name="T38" fmla="*/ 2147483647 w 2"/>
              <a:gd name="T39" fmla="*/ 2147483647 h 2"/>
              <a:gd name="T40" fmla="*/ 0 w 2"/>
              <a:gd name="T41" fmla="*/ 2147483647 h 2"/>
              <a:gd name="T42" fmla="*/ 0 w 2"/>
              <a:gd name="T43" fmla="*/ 2147483647 h 2"/>
              <a:gd name="T44" fmla="*/ 0 w 2"/>
              <a:gd name="T45" fmla="*/ 2147483647 h 2"/>
              <a:gd name="T46" fmla="*/ 0 w 2"/>
              <a:gd name="T47" fmla="*/ 2147483647 h 2"/>
              <a:gd name="T48" fmla="*/ 0 w 2"/>
              <a:gd name="T49" fmla="*/ 2147483647 h 2"/>
              <a:gd name="T50" fmla="*/ 0 w 2"/>
              <a:gd name="T51" fmla="*/ 2147483647 h 2"/>
              <a:gd name="T52" fmla="*/ 0 w 2"/>
              <a:gd name="T53" fmla="*/ 2147483647 h 2"/>
              <a:gd name="T54" fmla="*/ 0 w 2"/>
              <a:gd name="T55" fmla="*/ 2147483647 h 2"/>
              <a:gd name="T56" fmla="*/ 0 w 2"/>
              <a:gd name="T57" fmla="*/ 2147483647 h 2"/>
              <a:gd name="T58" fmla="*/ 2147483647 w 2"/>
              <a:gd name="T59" fmla="*/ 2147483647 h 2"/>
              <a:gd name="T60" fmla="*/ 2147483647 w 2"/>
              <a:gd name="T61" fmla="*/ 2147483647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bs-Latn-BA"/>
          </a:p>
        </p:txBody>
      </p:sp>
      <p:sp>
        <p:nvSpPr>
          <p:cNvPr id="16" name="Freeform 1150"/>
          <p:cNvSpPr>
            <a:spLocks/>
          </p:cNvSpPr>
          <p:nvPr/>
        </p:nvSpPr>
        <p:spPr bwMode="auto">
          <a:xfrm>
            <a:off x="684213" y="447675"/>
            <a:ext cx="1587" cy="3175"/>
          </a:xfrm>
          <a:custGeom>
            <a:avLst/>
            <a:gdLst>
              <a:gd name="T0" fmla="*/ 0 w 1587"/>
              <a:gd name="T1" fmla="*/ 2147483647 h 2"/>
              <a:gd name="T2" fmla="*/ 0 w 1587"/>
              <a:gd name="T3" fmla="*/ 0 h 2"/>
              <a:gd name="T4" fmla="*/ 0 w 1587"/>
              <a:gd name="T5" fmla="*/ 2147483647 h 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bs-Latn-BA"/>
          </a:p>
        </p:txBody>
      </p:sp>
      <p:sp>
        <p:nvSpPr>
          <p:cNvPr id="17" name="Freeform 1152"/>
          <p:cNvSpPr>
            <a:spLocks/>
          </p:cNvSpPr>
          <p:nvPr/>
        </p:nvSpPr>
        <p:spPr bwMode="auto">
          <a:xfrm>
            <a:off x="684213" y="447675"/>
            <a:ext cx="3175" cy="3175"/>
          </a:xfrm>
          <a:custGeom>
            <a:avLst/>
            <a:gdLst>
              <a:gd name="T0" fmla="*/ 2147483647 w 2"/>
              <a:gd name="T1" fmla="*/ 0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0 h 2"/>
              <a:gd name="T8" fmla="*/ 0 w 2"/>
              <a:gd name="T9" fmla="*/ 2147483647 h 2"/>
              <a:gd name="T10" fmla="*/ 2147483647 w 2"/>
              <a:gd name="T11" fmla="*/ 2147483647 h 2"/>
              <a:gd name="T12" fmla="*/ 2147483647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2147483647 h 2"/>
              <a:gd name="T22" fmla="*/ 2147483647 w 2"/>
              <a:gd name="T23" fmla="*/ 2147483647 h 2"/>
              <a:gd name="T24" fmla="*/ 2147483647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bs-Latn-BA"/>
          </a:p>
        </p:txBody>
      </p:sp>
      <p:sp>
        <p:nvSpPr>
          <p:cNvPr id="18" name="Freeform 1154"/>
          <p:cNvSpPr>
            <a:spLocks/>
          </p:cNvSpPr>
          <p:nvPr/>
        </p:nvSpPr>
        <p:spPr bwMode="auto">
          <a:xfrm>
            <a:off x="665163" y="434975"/>
            <a:ext cx="3175" cy="1588"/>
          </a:xfrm>
          <a:custGeom>
            <a:avLst/>
            <a:gdLst>
              <a:gd name="T0" fmla="*/ 2147483647 w 2"/>
              <a:gd name="T1" fmla="*/ 0 h 1588"/>
              <a:gd name="T2" fmla="*/ 0 w 2"/>
              <a:gd name="T3" fmla="*/ 0 h 1588"/>
              <a:gd name="T4" fmla="*/ 2147483647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bs-Latn-BA"/>
          </a:p>
        </p:txBody>
      </p:sp>
      <p:sp>
        <p:nvSpPr>
          <p:cNvPr id="19" name="Freeform 1156"/>
          <p:cNvSpPr>
            <a:spLocks/>
          </p:cNvSpPr>
          <p:nvPr/>
        </p:nvSpPr>
        <p:spPr bwMode="auto">
          <a:xfrm>
            <a:off x="665163" y="431800"/>
            <a:ext cx="3175" cy="3175"/>
          </a:xfrm>
          <a:custGeom>
            <a:avLst/>
            <a:gdLst>
              <a:gd name="T0" fmla="*/ 2147483647 w 2"/>
              <a:gd name="T1" fmla="*/ 2147483647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2147483647 h 2"/>
              <a:gd name="T8" fmla="*/ 2147483647 w 2"/>
              <a:gd name="T9" fmla="*/ 2147483647 h 2"/>
              <a:gd name="T10" fmla="*/ 2147483647 w 2"/>
              <a:gd name="T11" fmla="*/ 2147483647 h 2"/>
              <a:gd name="T12" fmla="*/ 2147483647 w 2"/>
              <a:gd name="T13" fmla="*/ 2147483647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2147483647 h 2"/>
              <a:gd name="T20" fmla="*/ 2147483647 w 2"/>
              <a:gd name="T21" fmla="*/ 2147483647 h 2"/>
              <a:gd name="T22" fmla="*/ 2147483647 w 2"/>
              <a:gd name="T23" fmla="*/ 2147483647 h 2"/>
              <a:gd name="T24" fmla="*/ 2147483647 w 2"/>
              <a:gd name="T25" fmla="*/ 2147483647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bs-Latn-BA"/>
          </a:p>
        </p:txBody>
      </p:sp>
      <p:sp>
        <p:nvSpPr>
          <p:cNvPr id="20" name="Freeform 1163"/>
          <p:cNvSpPr>
            <a:spLocks/>
          </p:cNvSpPr>
          <p:nvPr/>
        </p:nvSpPr>
        <p:spPr bwMode="auto">
          <a:xfrm>
            <a:off x="611188" y="415925"/>
            <a:ext cx="6350" cy="3175"/>
          </a:xfrm>
          <a:custGeom>
            <a:avLst/>
            <a:gdLst>
              <a:gd name="T0" fmla="*/ 2147483647 w 4"/>
              <a:gd name="T1" fmla="*/ 2147483647 h 2"/>
              <a:gd name="T2" fmla="*/ 2147483647 w 4"/>
              <a:gd name="T3" fmla="*/ 2147483647 h 2"/>
              <a:gd name="T4" fmla="*/ 2147483647 w 4"/>
              <a:gd name="T5" fmla="*/ 2147483647 h 2"/>
              <a:gd name="T6" fmla="*/ 2147483647 w 4"/>
              <a:gd name="T7" fmla="*/ 0 h 2"/>
              <a:gd name="T8" fmla="*/ 2147483647 w 4"/>
              <a:gd name="T9" fmla="*/ 0 h 2"/>
              <a:gd name="T10" fmla="*/ 2147483647 w 4"/>
              <a:gd name="T11" fmla="*/ 0 h 2"/>
              <a:gd name="T12" fmla="*/ 2147483647 w 4"/>
              <a:gd name="T13" fmla="*/ 0 h 2"/>
              <a:gd name="T14" fmla="*/ 0 w 4"/>
              <a:gd name="T15" fmla="*/ 2147483647 h 2"/>
              <a:gd name="T16" fmla="*/ 2147483647 w 4"/>
              <a:gd name="T17" fmla="*/ 2147483647 h 2"/>
              <a:gd name="T18" fmla="*/ 2147483647 w 4"/>
              <a:gd name="T19" fmla="*/ 0 h 2"/>
              <a:gd name="T20" fmla="*/ 2147483647 w 4"/>
              <a:gd name="T21" fmla="*/ 2147483647 h 2"/>
              <a:gd name="T22" fmla="*/ 2147483647 w 4"/>
              <a:gd name="T23" fmla="*/ 0 h 2"/>
              <a:gd name="T24" fmla="*/ 2147483647 w 4"/>
              <a:gd name="T25" fmla="*/ 0 h 2"/>
              <a:gd name="T26" fmla="*/ 2147483647 w 4"/>
              <a:gd name="T27" fmla="*/ 0 h 2"/>
              <a:gd name="T28" fmla="*/ 2147483647 w 4"/>
              <a:gd name="T29" fmla="*/ 0 h 2"/>
              <a:gd name="T30" fmla="*/ 0 w 4"/>
              <a:gd name="T31" fmla="*/ 0 h 2"/>
              <a:gd name="T32" fmla="*/ 2147483647 w 4"/>
              <a:gd name="T33" fmla="*/ 2147483647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bs-Latn-BA"/>
          </a:p>
        </p:txBody>
      </p:sp>
      <p:sp>
        <p:nvSpPr>
          <p:cNvPr id="21" name="Freeform 1172"/>
          <p:cNvSpPr>
            <a:spLocks/>
          </p:cNvSpPr>
          <p:nvPr/>
        </p:nvSpPr>
        <p:spPr bwMode="auto">
          <a:xfrm>
            <a:off x="582613" y="476250"/>
            <a:ext cx="3175" cy="3175"/>
          </a:xfrm>
          <a:custGeom>
            <a:avLst/>
            <a:gdLst>
              <a:gd name="T0" fmla="*/ 0 w 2"/>
              <a:gd name="T1" fmla="*/ 2147483647 h 2"/>
              <a:gd name="T2" fmla="*/ 0 w 2"/>
              <a:gd name="T3" fmla="*/ 2147483647 h 2"/>
              <a:gd name="T4" fmla="*/ 2147483647 w 2"/>
              <a:gd name="T5" fmla="*/ 2147483647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147483647 h 2"/>
              <a:gd name="T14" fmla="*/ 0 w 2"/>
              <a:gd name="T15" fmla="*/ 2147483647 h 2"/>
              <a:gd name="T16" fmla="*/ 0 w 2"/>
              <a:gd name="T17" fmla="*/ 2147483647 h 2"/>
              <a:gd name="T18" fmla="*/ 0 w 2"/>
              <a:gd name="T19" fmla="*/ 2147483647 h 2"/>
              <a:gd name="T20" fmla="*/ 0 w 2"/>
              <a:gd name="T21" fmla="*/ 2147483647 h 2"/>
              <a:gd name="T22" fmla="*/ 0 w 2"/>
              <a:gd name="T23" fmla="*/ 2147483647 h 2"/>
              <a:gd name="T24" fmla="*/ 0 w 2"/>
              <a:gd name="T25" fmla="*/ 2147483647 h 2"/>
              <a:gd name="T26" fmla="*/ 0 w 2"/>
              <a:gd name="T27" fmla="*/ 2147483647 h 2"/>
              <a:gd name="T28" fmla="*/ 0 w 2"/>
              <a:gd name="T29" fmla="*/ 2147483647 h 2"/>
              <a:gd name="T30" fmla="*/ 0 w 2"/>
              <a:gd name="T31" fmla="*/ 2147483647 h 2"/>
              <a:gd name="T32" fmla="*/ 0 w 2"/>
              <a:gd name="T33" fmla="*/ 2147483647 h 2"/>
              <a:gd name="T34" fmla="*/ 0 w 2"/>
              <a:gd name="T35" fmla="*/ 2147483647 h 2"/>
              <a:gd name="T36" fmla="*/ 0 w 2"/>
              <a:gd name="T37" fmla="*/ 2147483647 h 2"/>
              <a:gd name="T38" fmla="*/ 0 w 2"/>
              <a:gd name="T39" fmla="*/ 2147483647 h 2"/>
              <a:gd name="T40" fmla="*/ 0 w 2"/>
              <a:gd name="T41" fmla="*/ 2147483647 h 2"/>
              <a:gd name="T42" fmla="*/ 0 w 2"/>
              <a:gd name="T43" fmla="*/ 2147483647 h 2"/>
              <a:gd name="T44" fmla="*/ 0 w 2"/>
              <a:gd name="T45" fmla="*/ 2147483647 h 2"/>
              <a:gd name="T46" fmla="*/ 0 w 2"/>
              <a:gd name="T47" fmla="*/ 2147483647 h 2"/>
              <a:gd name="T48" fmla="*/ 0 w 2"/>
              <a:gd name="T49" fmla="*/ 2147483647 h 2"/>
              <a:gd name="T50" fmla="*/ 0 w 2"/>
              <a:gd name="T51" fmla="*/ 2147483647 h 2"/>
              <a:gd name="T52" fmla="*/ 0 w 2"/>
              <a:gd name="T53" fmla="*/ 2147483647 h 2"/>
              <a:gd name="T54" fmla="*/ 0 w 2"/>
              <a:gd name="T55" fmla="*/ 2147483647 h 2"/>
              <a:gd name="T56" fmla="*/ 0 w 2"/>
              <a:gd name="T57" fmla="*/ 2147483647 h 2"/>
              <a:gd name="T58" fmla="*/ 0 w 2"/>
              <a:gd name="T59" fmla="*/ 2147483647 h 2"/>
              <a:gd name="T60" fmla="*/ 0 w 2"/>
              <a:gd name="T61" fmla="*/ 2147483647 h 2"/>
              <a:gd name="T62" fmla="*/ 0 w 2"/>
              <a:gd name="T63" fmla="*/ 2147483647 h 2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bs-Latn-BA"/>
          </a:p>
        </p:txBody>
      </p:sp>
      <p:sp>
        <p:nvSpPr>
          <p:cNvPr id="22" name="Freeform 1177"/>
          <p:cNvSpPr>
            <a:spLocks/>
          </p:cNvSpPr>
          <p:nvPr/>
        </p:nvSpPr>
        <p:spPr bwMode="auto">
          <a:xfrm>
            <a:off x="557213" y="534988"/>
            <a:ext cx="3175" cy="3175"/>
          </a:xfrm>
          <a:custGeom>
            <a:avLst/>
            <a:gdLst>
              <a:gd name="T0" fmla="*/ 0 w 2"/>
              <a:gd name="T1" fmla="*/ 2147483647 h 2"/>
              <a:gd name="T2" fmla="*/ 2147483647 w 2"/>
              <a:gd name="T3" fmla="*/ 2147483647 h 2"/>
              <a:gd name="T4" fmla="*/ 2147483647 w 2"/>
              <a:gd name="T5" fmla="*/ 2147483647 h 2"/>
              <a:gd name="T6" fmla="*/ 2147483647 w 2"/>
              <a:gd name="T7" fmla="*/ 0 h 2"/>
              <a:gd name="T8" fmla="*/ 2147483647 w 2"/>
              <a:gd name="T9" fmla="*/ 0 h 2"/>
              <a:gd name="T10" fmla="*/ 2147483647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2147483647 h 2"/>
              <a:gd name="T40" fmla="*/ 0 w 2"/>
              <a:gd name="T41" fmla="*/ 2147483647 h 2"/>
              <a:gd name="T42" fmla="*/ 2147483647 w 2"/>
              <a:gd name="T43" fmla="*/ 2147483647 h 2"/>
              <a:gd name="T44" fmla="*/ 2147483647 w 2"/>
              <a:gd name="T45" fmla="*/ 0 h 2"/>
              <a:gd name="T46" fmla="*/ 2147483647 w 2"/>
              <a:gd name="T47" fmla="*/ 0 h 2"/>
              <a:gd name="T48" fmla="*/ 2147483647 w 2"/>
              <a:gd name="T49" fmla="*/ 0 h 2"/>
              <a:gd name="T50" fmla="*/ 2147483647 w 2"/>
              <a:gd name="T51" fmla="*/ 0 h 2"/>
              <a:gd name="T52" fmla="*/ 2147483647 w 2"/>
              <a:gd name="T53" fmla="*/ 0 h 2"/>
              <a:gd name="T54" fmla="*/ 2147483647 w 2"/>
              <a:gd name="T55" fmla="*/ 0 h 2"/>
              <a:gd name="T56" fmla="*/ 2147483647 w 2"/>
              <a:gd name="T57" fmla="*/ 0 h 2"/>
              <a:gd name="T58" fmla="*/ 2147483647 w 2"/>
              <a:gd name="T59" fmla="*/ 0 h 2"/>
              <a:gd name="T60" fmla="*/ 2147483647 w 2"/>
              <a:gd name="T61" fmla="*/ 0 h 2"/>
              <a:gd name="T62" fmla="*/ 2147483647 w 2"/>
              <a:gd name="T63" fmla="*/ 0 h 2"/>
              <a:gd name="T64" fmla="*/ 2147483647 w 2"/>
              <a:gd name="T65" fmla="*/ 0 h 2"/>
              <a:gd name="T66" fmla="*/ 2147483647 w 2"/>
              <a:gd name="T67" fmla="*/ 2147483647 h 2"/>
              <a:gd name="T68" fmla="*/ 2147483647 w 2"/>
              <a:gd name="T69" fmla="*/ 0 h 2"/>
              <a:gd name="T70" fmla="*/ 2147483647 w 2"/>
              <a:gd name="T71" fmla="*/ 0 h 2"/>
              <a:gd name="T72" fmla="*/ 0 w 2"/>
              <a:gd name="T73" fmla="*/ 0 h 2"/>
              <a:gd name="T74" fmla="*/ 0 w 2"/>
              <a:gd name="T75" fmla="*/ 0 h 2"/>
              <a:gd name="T76" fmla="*/ 0 w 2"/>
              <a:gd name="T77" fmla="*/ 2147483647 h 2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bs-Latn-BA"/>
          </a:p>
        </p:txBody>
      </p:sp>
      <p:sp>
        <p:nvSpPr>
          <p:cNvPr id="23" name="Freeform 1180"/>
          <p:cNvSpPr>
            <a:spLocks/>
          </p:cNvSpPr>
          <p:nvPr/>
        </p:nvSpPr>
        <p:spPr bwMode="auto">
          <a:xfrm>
            <a:off x="560388" y="530225"/>
            <a:ext cx="3175" cy="4763"/>
          </a:xfrm>
          <a:custGeom>
            <a:avLst/>
            <a:gdLst>
              <a:gd name="T0" fmla="*/ 0 w 2"/>
              <a:gd name="T1" fmla="*/ 2147483647 h 3"/>
              <a:gd name="T2" fmla="*/ 0 w 2"/>
              <a:gd name="T3" fmla="*/ 2147483647 h 3"/>
              <a:gd name="T4" fmla="*/ 2147483647 w 2"/>
              <a:gd name="T5" fmla="*/ 2147483647 h 3"/>
              <a:gd name="T6" fmla="*/ 2147483647 w 2"/>
              <a:gd name="T7" fmla="*/ 2147483647 h 3"/>
              <a:gd name="T8" fmla="*/ 0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2147483647 h 3"/>
              <a:gd name="T16" fmla="*/ 0 w 2"/>
              <a:gd name="T17" fmla="*/ 2147483647 h 3"/>
              <a:gd name="T18" fmla="*/ 0 w 2"/>
              <a:gd name="T19" fmla="*/ 2147483647 h 3"/>
              <a:gd name="T20" fmla="*/ 0 w 2"/>
              <a:gd name="T21" fmla="*/ 2147483647 h 3"/>
              <a:gd name="T22" fmla="*/ 0 w 2"/>
              <a:gd name="T23" fmla="*/ 0 h 3"/>
              <a:gd name="T24" fmla="*/ 0 w 2"/>
              <a:gd name="T25" fmla="*/ 2147483647 h 3"/>
              <a:gd name="T26" fmla="*/ 0 w 2"/>
              <a:gd name="T27" fmla="*/ 2147483647 h 3"/>
              <a:gd name="T28" fmla="*/ 0 w 2"/>
              <a:gd name="T29" fmla="*/ 2147483647 h 3"/>
              <a:gd name="T30" fmla="*/ 0 w 2"/>
              <a:gd name="T31" fmla="*/ 2147483647 h 3"/>
              <a:gd name="T32" fmla="*/ 0 w 2"/>
              <a:gd name="T33" fmla="*/ 2147483647 h 3"/>
              <a:gd name="T34" fmla="*/ 0 w 2"/>
              <a:gd name="T35" fmla="*/ 2147483647 h 3"/>
              <a:gd name="T36" fmla="*/ 0 w 2"/>
              <a:gd name="T37" fmla="*/ 2147483647 h 3"/>
              <a:gd name="T38" fmla="*/ 0 w 2"/>
              <a:gd name="T39" fmla="*/ 2147483647 h 3"/>
              <a:gd name="T40" fmla="*/ 0 w 2"/>
              <a:gd name="T41" fmla="*/ 2147483647 h 3"/>
              <a:gd name="T42" fmla="*/ 0 w 2"/>
              <a:gd name="T43" fmla="*/ 2147483647 h 3"/>
              <a:gd name="T44" fmla="*/ 0 w 2"/>
              <a:gd name="T45" fmla="*/ 2147483647 h 3"/>
              <a:gd name="T46" fmla="*/ 0 w 2"/>
              <a:gd name="T47" fmla="*/ 2147483647 h 3"/>
              <a:gd name="T48" fmla="*/ 0 w 2"/>
              <a:gd name="T49" fmla="*/ 2147483647 h 3"/>
              <a:gd name="T50" fmla="*/ 0 w 2"/>
              <a:gd name="T51" fmla="*/ 2147483647 h 3"/>
              <a:gd name="T52" fmla="*/ 0 w 2"/>
              <a:gd name="T53" fmla="*/ 2147483647 h 3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0" y="0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bs-Latn-BA"/>
          </a:p>
        </p:txBody>
      </p:sp>
      <p:sp>
        <p:nvSpPr>
          <p:cNvPr id="24" name="Line 1187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bs-Latn-BA"/>
          </a:p>
        </p:txBody>
      </p:sp>
      <p:sp>
        <p:nvSpPr>
          <p:cNvPr id="25" name="Line 1188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bs-Latn-BA"/>
          </a:p>
        </p:txBody>
      </p:sp>
      <p:sp>
        <p:nvSpPr>
          <p:cNvPr id="26" name="Freeform 1208"/>
          <p:cNvSpPr>
            <a:spLocks/>
          </p:cNvSpPr>
          <p:nvPr/>
        </p:nvSpPr>
        <p:spPr bwMode="auto">
          <a:xfrm>
            <a:off x="595313" y="55721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bs-Latn-BA"/>
          </a:p>
        </p:txBody>
      </p:sp>
      <p:sp>
        <p:nvSpPr>
          <p:cNvPr id="27" name="Freeform 1210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147483647 h 2"/>
              <a:gd name="T2" fmla="*/ 0 w 2"/>
              <a:gd name="T3" fmla="*/ 2147483647 h 2"/>
              <a:gd name="T4" fmla="*/ 2147483647 w 2"/>
              <a:gd name="T5" fmla="*/ 2147483647 h 2"/>
              <a:gd name="T6" fmla="*/ 2147483647 w 2"/>
              <a:gd name="T7" fmla="*/ 0 h 2"/>
              <a:gd name="T8" fmla="*/ 2147483647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147483647 h 2"/>
              <a:gd name="T18" fmla="*/ 0 w 2"/>
              <a:gd name="T19" fmla="*/ 2147483647 h 2"/>
              <a:gd name="T20" fmla="*/ 2147483647 w 2"/>
              <a:gd name="T21" fmla="*/ 2147483647 h 2"/>
              <a:gd name="T22" fmla="*/ 2147483647 w 2"/>
              <a:gd name="T23" fmla="*/ 0 h 2"/>
              <a:gd name="T24" fmla="*/ 2147483647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2147483647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bs-Latn-BA"/>
          </a:p>
        </p:txBody>
      </p:sp>
      <p:sp>
        <p:nvSpPr>
          <p:cNvPr id="28" name="Freeform 1214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147483647 h 2"/>
              <a:gd name="T2" fmla="*/ 2147483647 w 2"/>
              <a:gd name="T3" fmla="*/ 2147483647 h 2"/>
              <a:gd name="T4" fmla="*/ 0 w 2"/>
              <a:gd name="T5" fmla="*/ 0 h 2"/>
              <a:gd name="T6" fmla="*/ 0 w 2"/>
              <a:gd name="T7" fmla="*/ 2147483647 h 2"/>
              <a:gd name="T8" fmla="*/ 0 w 2"/>
              <a:gd name="T9" fmla="*/ 2147483647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bs-Latn-BA"/>
          </a:p>
        </p:txBody>
      </p:sp>
      <p:sp>
        <p:nvSpPr>
          <p:cNvPr id="29" name="Rectangle 1215"/>
          <p:cNvSpPr>
            <a:spLocks noChangeArrowheads="1"/>
          </p:cNvSpPr>
          <p:nvPr/>
        </p:nvSpPr>
        <p:spPr bwMode="auto">
          <a:xfrm>
            <a:off x="595313" y="627063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 smtClean="0">
              <a:cs typeface="+mn-cs"/>
            </a:endParaRPr>
          </a:p>
        </p:txBody>
      </p:sp>
      <p:sp>
        <p:nvSpPr>
          <p:cNvPr id="30" name="Freeform 1217"/>
          <p:cNvSpPr>
            <a:spLocks/>
          </p:cNvSpPr>
          <p:nvPr/>
        </p:nvSpPr>
        <p:spPr bwMode="auto">
          <a:xfrm>
            <a:off x="595313" y="6270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bs-Latn-BA"/>
          </a:p>
        </p:txBody>
      </p:sp>
      <p:sp>
        <p:nvSpPr>
          <p:cNvPr id="31" name="Freeform 1219"/>
          <p:cNvSpPr>
            <a:spLocks/>
          </p:cNvSpPr>
          <p:nvPr/>
        </p:nvSpPr>
        <p:spPr bwMode="auto">
          <a:xfrm>
            <a:off x="731838" y="54133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bs-Latn-BA"/>
          </a:p>
        </p:txBody>
      </p:sp>
      <p:sp>
        <p:nvSpPr>
          <p:cNvPr id="32" name="Freeform 1221"/>
          <p:cNvSpPr>
            <a:spLocks/>
          </p:cNvSpPr>
          <p:nvPr/>
        </p:nvSpPr>
        <p:spPr bwMode="auto">
          <a:xfrm>
            <a:off x="731838" y="541338"/>
            <a:ext cx="3175" cy="3175"/>
          </a:xfrm>
          <a:custGeom>
            <a:avLst/>
            <a:gdLst>
              <a:gd name="T0" fmla="*/ 2147483647 w 2"/>
              <a:gd name="T1" fmla="*/ 0 h 2"/>
              <a:gd name="T2" fmla="*/ 2147483647 w 2"/>
              <a:gd name="T3" fmla="*/ 0 h 2"/>
              <a:gd name="T4" fmla="*/ 2147483647 w 2"/>
              <a:gd name="T5" fmla="*/ 0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2147483647 h 2"/>
              <a:gd name="T12" fmla="*/ 2147483647 w 2"/>
              <a:gd name="T13" fmla="*/ 0 h 2"/>
              <a:gd name="T14" fmla="*/ 2147483647 w 2"/>
              <a:gd name="T15" fmla="*/ 0 h 2"/>
              <a:gd name="T16" fmla="*/ 2147483647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2147483647 h 2"/>
              <a:gd name="T24" fmla="*/ 2147483647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bs-Latn-BA"/>
          </a:p>
        </p:txBody>
      </p:sp>
      <p:sp>
        <p:nvSpPr>
          <p:cNvPr id="33" name="Freeform 1234"/>
          <p:cNvSpPr>
            <a:spLocks/>
          </p:cNvSpPr>
          <p:nvPr/>
        </p:nvSpPr>
        <p:spPr bwMode="auto">
          <a:xfrm>
            <a:off x="722313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0 w 2"/>
              <a:gd name="T3" fmla="*/ 0 h 1587"/>
              <a:gd name="T4" fmla="*/ 2147483647 w 2"/>
              <a:gd name="T5" fmla="*/ 0 h 1587"/>
              <a:gd name="T6" fmla="*/ 2147483647 w 2"/>
              <a:gd name="T7" fmla="*/ 0 h 1587"/>
              <a:gd name="T8" fmla="*/ 2147483647 w 2"/>
              <a:gd name="T9" fmla="*/ 0 h 1587"/>
              <a:gd name="T10" fmla="*/ 2147483647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2147483647 w 2"/>
              <a:gd name="T25" fmla="*/ 0 h 1587"/>
              <a:gd name="T26" fmla="*/ 2147483647 w 2"/>
              <a:gd name="T27" fmla="*/ 0 h 1587"/>
              <a:gd name="T28" fmla="*/ 2147483647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147483647 w 2"/>
              <a:gd name="T35" fmla="*/ 0 h 1587"/>
              <a:gd name="T36" fmla="*/ 0 w 2"/>
              <a:gd name="T37" fmla="*/ 0 h 1587"/>
              <a:gd name="T38" fmla="*/ 0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w 2"/>
              <a:gd name="T47" fmla="*/ 0 h 1587"/>
              <a:gd name="T48" fmla="*/ 0 w 2"/>
              <a:gd name="T49" fmla="*/ 0 h 1587"/>
              <a:gd name="T50" fmla="*/ 0 w 2"/>
              <a:gd name="T51" fmla="*/ 0 h 1587"/>
              <a:gd name="T52" fmla="*/ 0 w 2"/>
              <a:gd name="T53" fmla="*/ 0 h 1587"/>
              <a:gd name="T54" fmla="*/ 0 w 2"/>
              <a:gd name="T55" fmla="*/ 0 h 1587"/>
              <a:gd name="T56" fmla="*/ 0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bs-Latn-BA"/>
          </a:p>
        </p:txBody>
      </p:sp>
      <p:sp>
        <p:nvSpPr>
          <p:cNvPr id="34" name="Line 1237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bs-Latn-BA"/>
          </a:p>
        </p:txBody>
      </p:sp>
      <p:sp>
        <p:nvSpPr>
          <p:cNvPr id="35" name="Line 1238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bs-Latn-BA"/>
          </a:p>
        </p:txBody>
      </p:sp>
      <p:sp>
        <p:nvSpPr>
          <p:cNvPr id="36" name="Freeform 1240"/>
          <p:cNvSpPr>
            <a:spLocks/>
          </p:cNvSpPr>
          <p:nvPr/>
        </p:nvSpPr>
        <p:spPr bwMode="auto">
          <a:xfrm>
            <a:off x="728663" y="541338"/>
            <a:ext cx="1587" cy="3175"/>
          </a:xfrm>
          <a:custGeom>
            <a:avLst/>
            <a:gdLst>
              <a:gd name="T0" fmla="*/ 0 w 1587"/>
              <a:gd name="T1" fmla="*/ 2147483647 h 2"/>
              <a:gd name="T2" fmla="*/ 0 w 1587"/>
              <a:gd name="T3" fmla="*/ 2147483647 h 2"/>
              <a:gd name="T4" fmla="*/ 0 w 1587"/>
              <a:gd name="T5" fmla="*/ 0 h 2"/>
              <a:gd name="T6" fmla="*/ 0 w 1587"/>
              <a:gd name="T7" fmla="*/ 2147483647 h 2"/>
              <a:gd name="T8" fmla="*/ 0 w 1587"/>
              <a:gd name="T9" fmla="*/ 2147483647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bs-Latn-BA"/>
          </a:p>
        </p:txBody>
      </p:sp>
      <p:sp>
        <p:nvSpPr>
          <p:cNvPr id="37" name="Freeform 1243"/>
          <p:cNvSpPr>
            <a:spLocks/>
          </p:cNvSpPr>
          <p:nvPr/>
        </p:nvSpPr>
        <p:spPr bwMode="auto">
          <a:xfrm>
            <a:off x="728663" y="538163"/>
            <a:ext cx="3175" cy="3175"/>
          </a:xfrm>
          <a:custGeom>
            <a:avLst/>
            <a:gdLst>
              <a:gd name="T0" fmla="*/ 2147483647 w 2"/>
              <a:gd name="T1" fmla="*/ 2147483647 h 2"/>
              <a:gd name="T2" fmla="*/ 2147483647 w 2"/>
              <a:gd name="T3" fmla="*/ 2147483647 h 2"/>
              <a:gd name="T4" fmla="*/ 2147483647 w 2"/>
              <a:gd name="T5" fmla="*/ 2147483647 h 2"/>
              <a:gd name="T6" fmla="*/ 2147483647 w 2"/>
              <a:gd name="T7" fmla="*/ 2147483647 h 2"/>
              <a:gd name="T8" fmla="*/ 0 w 2"/>
              <a:gd name="T9" fmla="*/ 2147483647 h 2"/>
              <a:gd name="T10" fmla="*/ 0 w 2"/>
              <a:gd name="T11" fmla="*/ 2147483647 h 2"/>
              <a:gd name="T12" fmla="*/ 2147483647 w 2"/>
              <a:gd name="T13" fmla="*/ 2147483647 h 2"/>
              <a:gd name="T14" fmla="*/ 0 w 2"/>
              <a:gd name="T15" fmla="*/ 2147483647 h 2"/>
              <a:gd name="T16" fmla="*/ 0 w 2"/>
              <a:gd name="T17" fmla="*/ 2147483647 h 2"/>
              <a:gd name="T18" fmla="*/ 0 w 2"/>
              <a:gd name="T19" fmla="*/ 2147483647 h 2"/>
              <a:gd name="T20" fmla="*/ 0 w 2"/>
              <a:gd name="T21" fmla="*/ 2147483647 h 2"/>
              <a:gd name="T22" fmla="*/ 0 w 2"/>
              <a:gd name="T23" fmla="*/ 2147483647 h 2"/>
              <a:gd name="T24" fmla="*/ 0 w 2"/>
              <a:gd name="T25" fmla="*/ 2147483647 h 2"/>
              <a:gd name="T26" fmla="*/ 0 w 2"/>
              <a:gd name="T27" fmla="*/ 2147483647 h 2"/>
              <a:gd name="T28" fmla="*/ 0 w 2"/>
              <a:gd name="T29" fmla="*/ 2147483647 h 2"/>
              <a:gd name="T30" fmla="*/ 0 w 2"/>
              <a:gd name="T31" fmla="*/ 2147483647 h 2"/>
              <a:gd name="T32" fmla="*/ 0 w 2"/>
              <a:gd name="T33" fmla="*/ 2147483647 h 2"/>
              <a:gd name="T34" fmla="*/ 0 w 2"/>
              <a:gd name="T35" fmla="*/ 2147483647 h 2"/>
              <a:gd name="T36" fmla="*/ 0 w 2"/>
              <a:gd name="T37" fmla="*/ 2147483647 h 2"/>
              <a:gd name="T38" fmla="*/ 2147483647 w 2"/>
              <a:gd name="T39" fmla="*/ 2147483647 h 2"/>
              <a:gd name="T40" fmla="*/ 2147483647 w 2"/>
              <a:gd name="T41" fmla="*/ 2147483647 h 2"/>
              <a:gd name="T42" fmla="*/ 2147483647 w 2"/>
              <a:gd name="T43" fmla="*/ 2147483647 h 2"/>
              <a:gd name="T44" fmla="*/ 2147483647 w 2"/>
              <a:gd name="T45" fmla="*/ 2147483647 h 2"/>
              <a:gd name="T46" fmla="*/ 2147483647 w 2"/>
              <a:gd name="T47" fmla="*/ 2147483647 h 2"/>
              <a:gd name="T48" fmla="*/ 0 w 2"/>
              <a:gd name="T49" fmla="*/ 0 h 2"/>
              <a:gd name="T50" fmla="*/ 0 w 2"/>
              <a:gd name="T51" fmla="*/ 2147483647 h 2"/>
              <a:gd name="T52" fmla="*/ 0 w 2"/>
              <a:gd name="T53" fmla="*/ 2147483647 h 2"/>
              <a:gd name="T54" fmla="*/ 0 w 2"/>
              <a:gd name="T55" fmla="*/ 2147483647 h 2"/>
              <a:gd name="T56" fmla="*/ 2147483647 w 2"/>
              <a:gd name="T57" fmla="*/ 2147483647 h 2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bs-Latn-BA"/>
          </a:p>
        </p:txBody>
      </p:sp>
      <p:sp>
        <p:nvSpPr>
          <p:cNvPr id="38" name="Freeform 1246"/>
          <p:cNvSpPr>
            <a:spLocks/>
          </p:cNvSpPr>
          <p:nvPr/>
        </p:nvSpPr>
        <p:spPr bwMode="auto">
          <a:xfrm>
            <a:off x="725488" y="547688"/>
            <a:ext cx="3175" cy="3175"/>
          </a:xfrm>
          <a:custGeom>
            <a:avLst/>
            <a:gdLst>
              <a:gd name="T0" fmla="*/ 0 w 2"/>
              <a:gd name="T1" fmla="*/ 2147483647 h 2"/>
              <a:gd name="T2" fmla="*/ 0 w 2"/>
              <a:gd name="T3" fmla="*/ 2147483647 h 2"/>
              <a:gd name="T4" fmla="*/ 2147483647 w 2"/>
              <a:gd name="T5" fmla="*/ 0 h 2"/>
              <a:gd name="T6" fmla="*/ 2147483647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147483647 h 2"/>
              <a:gd name="T14" fmla="*/ 0 w 2"/>
              <a:gd name="T15" fmla="*/ 2147483647 h 2"/>
              <a:gd name="T16" fmla="*/ 2147483647 w 2"/>
              <a:gd name="T17" fmla="*/ 0 h 2"/>
              <a:gd name="T18" fmla="*/ 2147483647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2147483647 h 2"/>
              <a:gd name="T48" fmla="*/ 0 w 2"/>
              <a:gd name="T49" fmla="*/ 2147483647 h 2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bs-Latn-BA"/>
          </a:p>
        </p:txBody>
      </p:sp>
      <p:sp>
        <p:nvSpPr>
          <p:cNvPr id="39" name="Freeform 1250"/>
          <p:cNvSpPr>
            <a:spLocks/>
          </p:cNvSpPr>
          <p:nvPr/>
        </p:nvSpPr>
        <p:spPr bwMode="auto">
          <a:xfrm>
            <a:off x="731838" y="530225"/>
            <a:ext cx="3175" cy="1588"/>
          </a:xfrm>
          <a:custGeom>
            <a:avLst/>
            <a:gdLst>
              <a:gd name="T0" fmla="*/ 2147483647 w 2"/>
              <a:gd name="T1" fmla="*/ 0 h 1588"/>
              <a:gd name="T2" fmla="*/ 0 w 2"/>
              <a:gd name="T3" fmla="*/ 0 h 1588"/>
              <a:gd name="T4" fmla="*/ 2147483647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bs-Latn-BA"/>
          </a:p>
        </p:txBody>
      </p:sp>
      <p:sp>
        <p:nvSpPr>
          <p:cNvPr id="40" name="Freeform 1252"/>
          <p:cNvSpPr>
            <a:spLocks/>
          </p:cNvSpPr>
          <p:nvPr/>
        </p:nvSpPr>
        <p:spPr bwMode="auto">
          <a:xfrm>
            <a:off x="731838" y="527050"/>
            <a:ext cx="3175" cy="7938"/>
          </a:xfrm>
          <a:custGeom>
            <a:avLst/>
            <a:gdLst>
              <a:gd name="T0" fmla="*/ 2147483647 w 2"/>
              <a:gd name="T1" fmla="*/ 2147483647 h 5"/>
              <a:gd name="T2" fmla="*/ 2147483647 w 2"/>
              <a:gd name="T3" fmla="*/ 2147483647 h 5"/>
              <a:gd name="T4" fmla="*/ 0 w 2"/>
              <a:gd name="T5" fmla="*/ 0 h 5"/>
              <a:gd name="T6" fmla="*/ 0 w 2"/>
              <a:gd name="T7" fmla="*/ 2147483647 h 5"/>
              <a:gd name="T8" fmla="*/ 0 w 2"/>
              <a:gd name="T9" fmla="*/ 2147483647 h 5"/>
              <a:gd name="T10" fmla="*/ 2147483647 w 2"/>
              <a:gd name="T11" fmla="*/ 2147483647 h 5"/>
              <a:gd name="T12" fmla="*/ 2147483647 w 2"/>
              <a:gd name="T13" fmla="*/ 2147483647 h 5"/>
              <a:gd name="T14" fmla="*/ 2147483647 w 2"/>
              <a:gd name="T15" fmla="*/ 2147483647 h 5"/>
              <a:gd name="T16" fmla="*/ 0 w 2"/>
              <a:gd name="T17" fmla="*/ 0 h 5"/>
              <a:gd name="T18" fmla="*/ 0 w 2"/>
              <a:gd name="T19" fmla="*/ 2147483647 h 5"/>
              <a:gd name="T20" fmla="*/ 0 w 2"/>
              <a:gd name="T21" fmla="*/ 2147483647 h 5"/>
              <a:gd name="T22" fmla="*/ 2147483647 w 2"/>
              <a:gd name="T23" fmla="*/ 2147483647 h 5"/>
              <a:gd name="T24" fmla="*/ 2147483647 w 2"/>
              <a:gd name="T25" fmla="*/ 2147483647 h 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bs-Latn-BA"/>
          </a:p>
        </p:txBody>
      </p:sp>
      <p:sp>
        <p:nvSpPr>
          <p:cNvPr id="41" name="Freeform 1255"/>
          <p:cNvSpPr>
            <a:spLocks/>
          </p:cNvSpPr>
          <p:nvPr/>
        </p:nvSpPr>
        <p:spPr bwMode="auto">
          <a:xfrm>
            <a:off x="712788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2147483647 w 2"/>
              <a:gd name="T3" fmla="*/ 0 h 1587"/>
              <a:gd name="T4" fmla="*/ 2147483647 w 2"/>
              <a:gd name="T5" fmla="*/ 0 h 1587"/>
              <a:gd name="T6" fmla="*/ 2147483647 w 2"/>
              <a:gd name="T7" fmla="*/ 0 h 1587"/>
              <a:gd name="T8" fmla="*/ 2147483647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2147483647 w 2"/>
              <a:gd name="T19" fmla="*/ 0 h 1587"/>
              <a:gd name="T20" fmla="*/ 2147483647 w 2"/>
              <a:gd name="T21" fmla="*/ 0 h 1587"/>
              <a:gd name="T22" fmla="*/ 2147483647 w 2"/>
              <a:gd name="T23" fmla="*/ 0 h 1587"/>
              <a:gd name="T24" fmla="*/ 2147483647 w 2"/>
              <a:gd name="T25" fmla="*/ 0 h 1587"/>
              <a:gd name="T26" fmla="*/ 2147483647 w 2"/>
              <a:gd name="T27" fmla="*/ 0 h 1587"/>
              <a:gd name="T28" fmla="*/ 2147483647 w 2"/>
              <a:gd name="T29" fmla="*/ 0 h 1587"/>
              <a:gd name="T30" fmla="*/ 2147483647 w 2"/>
              <a:gd name="T31" fmla="*/ 0 h 1587"/>
              <a:gd name="T32" fmla="*/ 2147483647 w 2"/>
              <a:gd name="T33" fmla="*/ 0 h 1587"/>
              <a:gd name="T34" fmla="*/ 2147483647 w 2"/>
              <a:gd name="T35" fmla="*/ 0 h 1587"/>
              <a:gd name="T36" fmla="*/ 2147483647 w 2"/>
              <a:gd name="T37" fmla="*/ 0 h 1587"/>
              <a:gd name="T38" fmla="*/ 2147483647 w 2"/>
              <a:gd name="T39" fmla="*/ 0 h 1587"/>
              <a:gd name="T40" fmla="*/ 2147483647 w 2"/>
              <a:gd name="T41" fmla="*/ 0 h 1587"/>
              <a:gd name="T42" fmla="*/ 2147483647 w 2"/>
              <a:gd name="T43" fmla="*/ 0 h 1587"/>
              <a:gd name="T44" fmla="*/ 2147483647 w 2"/>
              <a:gd name="T45" fmla="*/ 0 h 1587"/>
              <a:gd name="T46" fmla="*/ 2147483647 w 2"/>
              <a:gd name="T47" fmla="*/ 0 h 1587"/>
              <a:gd name="T48" fmla="*/ 2147483647 w 2"/>
              <a:gd name="T49" fmla="*/ 0 h 1587"/>
              <a:gd name="T50" fmla="*/ 2147483647 w 2"/>
              <a:gd name="T51" fmla="*/ 0 h 1587"/>
              <a:gd name="T52" fmla="*/ 2147483647 w 2"/>
              <a:gd name="T53" fmla="*/ 0 h 1587"/>
              <a:gd name="T54" fmla="*/ 2147483647 w 2"/>
              <a:gd name="T55" fmla="*/ 0 h 1587"/>
              <a:gd name="T56" fmla="*/ 2147483647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w 2"/>
              <a:gd name="T63" fmla="*/ 0 h 1587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bs-Latn-BA"/>
          </a:p>
        </p:txBody>
      </p:sp>
      <p:sp>
        <p:nvSpPr>
          <p:cNvPr id="42" name="Rectangle 1256"/>
          <p:cNvSpPr>
            <a:spLocks noChangeArrowheads="1"/>
          </p:cNvSpPr>
          <p:nvPr/>
        </p:nvSpPr>
        <p:spPr bwMode="auto">
          <a:xfrm>
            <a:off x="722313" y="550863"/>
            <a:ext cx="1587" cy="15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 smtClean="0">
              <a:cs typeface="+mn-cs"/>
            </a:endParaRPr>
          </a:p>
        </p:txBody>
      </p:sp>
      <p:sp>
        <p:nvSpPr>
          <p:cNvPr id="43" name="Freeform 1258"/>
          <p:cNvSpPr>
            <a:spLocks/>
          </p:cNvSpPr>
          <p:nvPr/>
        </p:nvSpPr>
        <p:spPr bwMode="auto">
          <a:xfrm>
            <a:off x="722313" y="5508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bs-Latn-BA"/>
          </a:p>
        </p:txBody>
      </p:sp>
      <p:sp>
        <p:nvSpPr>
          <p:cNvPr id="44" name="Freeform 1266"/>
          <p:cNvSpPr>
            <a:spLocks/>
          </p:cNvSpPr>
          <p:nvPr/>
        </p:nvSpPr>
        <p:spPr bwMode="auto">
          <a:xfrm>
            <a:off x="728663" y="53498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w 1587"/>
              <a:gd name="T63" fmla="*/ 0 h 1587"/>
              <a:gd name="T64" fmla="*/ 0 w 1587"/>
              <a:gd name="T65" fmla="*/ 0 h 1587"/>
              <a:gd name="T66" fmla="*/ 0 w 1587"/>
              <a:gd name="T67" fmla="*/ 0 h 1587"/>
              <a:gd name="T68" fmla="*/ 0 w 1587"/>
              <a:gd name="T69" fmla="*/ 0 h 1587"/>
              <a:gd name="T70" fmla="*/ 0 w 1587"/>
              <a:gd name="T71" fmla="*/ 0 h 1587"/>
              <a:gd name="T72" fmla="*/ 0 w 1587"/>
              <a:gd name="T73" fmla="*/ 0 h 1587"/>
              <a:gd name="T74" fmla="*/ 0 w 1587"/>
              <a:gd name="T75" fmla="*/ 0 h 1587"/>
              <a:gd name="T76" fmla="*/ 0 w 1587"/>
              <a:gd name="T77" fmla="*/ 0 h 1587"/>
              <a:gd name="T78" fmla="*/ 0 w 1587"/>
              <a:gd name="T79" fmla="*/ 0 h 1587"/>
              <a:gd name="T80" fmla="*/ 0 w 1587"/>
              <a:gd name="T81" fmla="*/ 0 h 1587"/>
              <a:gd name="T82" fmla="*/ 0 w 1587"/>
              <a:gd name="T83" fmla="*/ 0 h 1587"/>
              <a:gd name="T84" fmla="*/ 0 w 1587"/>
              <a:gd name="T85" fmla="*/ 0 h 1587"/>
              <a:gd name="T86" fmla="*/ 0 w 1587"/>
              <a:gd name="T87" fmla="*/ 0 h 158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bs-Latn-BA"/>
          </a:p>
        </p:txBody>
      </p:sp>
      <p:sp>
        <p:nvSpPr>
          <p:cNvPr id="45" name="Freeform 1269"/>
          <p:cNvSpPr>
            <a:spLocks/>
          </p:cNvSpPr>
          <p:nvPr/>
        </p:nvSpPr>
        <p:spPr bwMode="auto">
          <a:xfrm>
            <a:off x="728663" y="530225"/>
            <a:ext cx="3175" cy="4763"/>
          </a:xfrm>
          <a:custGeom>
            <a:avLst/>
            <a:gdLst>
              <a:gd name="T0" fmla="*/ 0 w 2"/>
              <a:gd name="T1" fmla="*/ 2147483647 h 3"/>
              <a:gd name="T2" fmla="*/ 2147483647 w 2"/>
              <a:gd name="T3" fmla="*/ 0 h 3"/>
              <a:gd name="T4" fmla="*/ 2147483647 w 2"/>
              <a:gd name="T5" fmla="*/ 0 h 3"/>
              <a:gd name="T6" fmla="*/ 2147483647 w 2"/>
              <a:gd name="T7" fmla="*/ 0 h 3"/>
              <a:gd name="T8" fmla="*/ 2147483647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2147483647 h 3"/>
              <a:gd name="T16" fmla="*/ 0 w 2"/>
              <a:gd name="T17" fmla="*/ 2147483647 h 3"/>
              <a:gd name="T18" fmla="*/ 2147483647 w 2"/>
              <a:gd name="T19" fmla="*/ 0 h 3"/>
              <a:gd name="T20" fmla="*/ 2147483647 w 2"/>
              <a:gd name="T21" fmla="*/ 0 h 3"/>
              <a:gd name="T22" fmla="*/ 0 w 2"/>
              <a:gd name="T23" fmla="*/ 0 h 3"/>
              <a:gd name="T24" fmla="*/ 0 w 2"/>
              <a:gd name="T25" fmla="*/ 0 h 3"/>
              <a:gd name="T26" fmla="*/ 0 w 2"/>
              <a:gd name="T27" fmla="*/ 0 h 3"/>
              <a:gd name="T28" fmla="*/ 0 w 2"/>
              <a:gd name="T29" fmla="*/ 0 h 3"/>
              <a:gd name="T30" fmla="*/ 0 w 2"/>
              <a:gd name="T31" fmla="*/ 0 h 3"/>
              <a:gd name="T32" fmla="*/ 0 w 2"/>
              <a:gd name="T33" fmla="*/ 0 h 3"/>
              <a:gd name="T34" fmla="*/ 0 w 2"/>
              <a:gd name="T35" fmla="*/ 0 h 3"/>
              <a:gd name="T36" fmla="*/ 0 w 2"/>
              <a:gd name="T37" fmla="*/ 0 h 3"/>
              <a:gd name="T38" fmla="*/ 0 w 2"/>
              <a:gd name="T39" fmla="*/ 2147483647 h 3"/>
              <a:gd name="T40" fmla="*/ 0 w 2"/>
              <a:gd name="T41" fmla="*/ 2147483647 h 3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bs-Latn-BA"/>
          </a:p>
        </p:txBody>
      </p:sp>
      <p:sp>
        <p:nvSpPr>
          <p:cNvPr id="46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bs-Latn-BA"/>
          </a:p>
        </p:txBody>
      </p:sp>
      <p:sp>
        <p:nvSpPr>
          <p:cNvPr id="47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bs-Latn-BA"/>
          </a:p>
        </p:txBody>
      </p:sp>
      <p:sp>
        <p:nvSpPr>
          <p:cNvPr id="48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 smtClean="0">
              <a:cs typeface="+mn-cs"/>
            </a:endParaRPr>
          </a:p>
        </p:txBody>
      </p:sp>
      <p:sp>
        <p:nvSpPr>
          <p:cNvPr id="49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 smtClean="0">
              <a:cs typeface="+mn-cs"/>
            </a:endParaRPr>
          </a:p>
        </p:txBody>
      </p:sp>
      <p:sp>
        <p:nvSpPr>
          <p:cNvPr id="50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bs-Latn-BA"/>
          </a:p>
        </p:txBody>
      </p:sp>
      <p:sp>
        <p:nvSpPr>
          <p:cNvPr id="51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bs-Latn-BA"/>
          </a:p>
        </p:txBody>
      </p:sp>
      <p:sp>
        <p:nvSpPr>
          <p:cNvPr id="52" name="Freeform 1277"/>
          <p:cNvSpPr>
            <a:spLocks/>
          </p:cNvSpPr>
          <p:nvPr/>
        </p:nvSpPr>
        <p:spPr bwMode="auto">
          <a:xfrm>
            <a:off x="728663" y="523875"/>
            <a:ext cx="1587" cy="3175"/>
          </a:xfrm>
          <a:custGeom>
            <a:avLst/>
            <a:gdLst>
              <a:gd name="T0" fmla="*/ 0 w 1587"/>
              <a:gd name="T1" fmla="*/ 2147483647 h 2"/>
              <a:gd name="T2" fmla="*/ 0 w 1587"/>
              <a:gd name="T3" fmla="*/ 2147483647 h 2"/>
              <a:gd name="T4" fmla="*/ 0 w 1587"/>
              <a:gd name="T5" fmla="*/ 0 h 2"/>
              <a:gd name="T6" fmla="*/ 0 w 1587"/>
              <a:gd name="T7" fmla="*/ 2147483647 h 2"/>
              <a:gd name="T8" fmla="*/ 0 w 1587"/>
              <a:gd name="T9" fmla="*/ 2147483647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bs-Latn-BA"/>
          </a:p>
        </p:txBody>
      </p:sp>
      <p:sp>
        <p:nvSpPr>
          <p:cNvPr id="53" name="Freeform 1287"/>
          <p:cNvSpPr>
            <a:spLocks/>
          </p:cNvSpPr>
          <p:nvPr/>
        </p:nvSpPr>
        <p:spPr bwMode="auto">
          <a:xfrm>
            <a:off x="719138" y="5143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147483647 h 2"/>
              <a:gd name="T4" fmla="*/ 2147483647 w 2"/>
              <a:gd name="T5" fmla="*/ 2147483647 h 2"/>
              <a:gd name="T6" fmla="*/ 2147483647 w 2"/>
              <a:gd name="T7" fmla="*/ 2147483647 h 2"/>
              <a:gd name="T8" fmla="*/ 2147483647 w 2"/>
              <a:gd name="T9" fmla="*/ 2147483647 h 2"/>
              <a:gd name="T10" fmla="*/ 2147483647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147483647 h 2"/>
              <a:gd name="T18" fmla="*/ 0 w 2"/>
              <a:gd name="T19" fmla="*/ 2147483647 h 2"/>
              <a:gd name="T20" fmla="*/ 0 w 2"/>
              <a:gd name="T21" fmla="*/ 2147483647 h 2"/>
              <a:gd name="T22" fmla="*/ 0 w 2"/>
              <a:gd name="T23" fmla="*/ 2147483647 h 2"/>
              <a:gd name="T24" fmla="*/ 2147483647 w 2"/>
              <a:gd name="T25" fmla="*/ 2147483647 h 2"/>
              <a:gd name="T26" fmla="*/ 2147483647 w 2"/>
              <a:gd name="T27" fmla="*/ 2147483647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bs-Latn-BA"/>
          </a:p>
        </p:txBody>
      </p:sp>
      <p:sp>
        <p:nvSpPr>
          <p:cNvPr id="54" name="Freeform 1290"/>
          <p:cNvSpPr>
            <a:spLocks/>
          </p:cNvSpPr>
          <p:nvPr/>
        </p:nvSpPr>
        <p:spPr bwMode="auto">
          <a:xfrm>
            <a:off x="719138" y="517525"/>
            <a:ext cx="3175" cy="3175"/>
          </a:xfrm>
          <a:custGeom>
            <a:avLst/>
            <a:gdLst>
              <a:gd name="T0" fmla="*/ 0 w 2"/>
              <a:gd name="T1" fmla="*/ 2147483647 h 2"/>
              <a:gd name="T2" fmla="*/ 0 w 2"/>
              <a:gd name="T3" fmla="*/ 2147483647 h 2"/>
              <a:gd name="T4" fmla="*/ 2147483647 w 2"/>
              <a:gd name="T5" fmla="*/ 2147483647 h 2"/>
              <a:gd name="T6" fmla="*/ 2147483647 w 2"/>
              <a:gd name="T7" fmla="*/ 2147483647 h 2"/>
              <a:gd name="T8" fmla="*/ 2147483647 w 2"/>
              <a:gd name="T9" fmla="*/ 2147483647 h 2"/>
              <a:gd name="T10" fmla="*/ 2147483647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2147483647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2147483647 h 2"/>
              <a:gd name="T32" fmla="*/ 0 w 2"/>
              <a:gd name="T33" fmla="*/ 2147483647 h 2"/>
              <a:gd name="T34" fmla="*/ 0 w 2"/>
              <a:gd name="T35" fmla="*/ 2147483647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0 h 2"/>
              <a:gd name="T48" fmla="*/ 0 w 2"/>
              <a:gd name="T49" fmla="*/ 2147483647 h 2"/>
              <a:gd name="T50" fmla="*/ 2147483647 w 2"/>
              <a:gd name="T51" fmla="*/ 2147483647 h 2"/>
              <a:gd name="T52" fmla="*/ 2147483647 w 2"/>
              <a:gd name="T53" fmla="*/ 0 h 2"/>
              <a:gd name="T54" fmla="*/ 2147483647 w 2"/>
              <a:gd name="T55" fmla="*/ 0 h 2"/>
              <a:gd name="T56" fmla="*/ 0 w 2"/>
              <a:gd name="T57" fmla="*/ 0 h 2"/>
              <a:gd name="T58" fmla="*/ 0 w 2"/>
              <a:gd name="T59" fmla="*/ 0 h 2"/>
              <a:gd name="T60" fmla="*/ 0 w 2"/>
              <a:gd name="T61" fmla="*/ 2147483647 h 2"/>
              <a:gd name="T62" fmla="*/ 0 w 2"/>
              <a:gd name="T63" fmla="*/ 2147483647 h 2"/>
              <a:gd name="T64" fmla="*/ 2147483647 w 2"/>
              <a:gd name="T65" fmla="*/ 2147483647 h 2"/>
              <a:gd name="T66" fmla="*/ 2147483647 w 2"/>
              <a:gd name="T67" fmla="*/ 2147483647 h 2"/>
              <a:gd name="T68" fmla="*/ 0 w 2"/>
              <a:gd name="T69" fmla="*/ 2147483647 h 2"/>
              <a:gd name="T70" fmla="*/ 0 w 2"/>
              <a:gd name="T71" fmla="*/ 2147483647 h 2"/>
              <a:gd name="T72" fmla="*/ 0 w 2"/>
              <a:gd name="T73" fmla="*/ 2147483647 h 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bs-Latn-BA"/>
          </a:p>
        </p:txBody>
      </p:sp>
      <p:sp>
        <p:nvSpPr>
          <p:cNvPr id="55" name="Rectangle 1335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 smtClean="0">
              <a:cs typeface="+mn-cs"/>
            </a:endParaRPr>
          </a:p>
        </p:txBody>
      </p:sp>
      <p:sp>
        <p:nvSpPr>
          <p:cNvPr id="56" name="Rectangle 1336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 smtClean="0">
              <a:cs typeface="+mn-cs"/>
            </a:endParaRPr>
          </a:p>
        </p:txBody>
      </p:sp>
      <p:sp>
        <p:nvSpPr>
          <p:cNvPr id="57" name="Rectangle 1337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 smtClean="0">
              <a:cs typeface="+mn-cs"/>
            </a:endParaRPr>
          </a:p>
        </p:txBody>
      </p:sp>
      <p:sp>
        <p:nvSpPr>
          <p:cNvPr id="58" name="Rectangle 1340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 smtClean="0">
              <a:cs typeface="+mn-cs"/>
            </a:endParaRPr>
          </a:p>
        </p:txBody>
      </p:sp>
      <p:sp>
        <p:nvSpPr>
          <p:cNvPr id="59" name="Rectangle 1341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 smtClean="0">
              <a:cs typeface="+mn-cs"/>
            </a:endParaRPr>
          </a:p>
        </p:txBody>
      </p:sp>
      <p:sp>
        <p:nvSpPr>
          <p:cNvPr id="60" name="Rectangle 1342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 smtClean="0">
              <a:cs typeface="+mn-cs"/>
            </a:endParaRPr>
          </a:p>
        </p:txBody>
      </p:sp>
      <p:sp>
        <p:nvSpPr>
          <p:cNvPr id="61" name="Rectangle 1343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 smtClean="0">
              <a:cs typeface="+mn-cs"/>
            </a:endParaRPr>
          </a:p>
        </p:txBody>
      </p:sp>
      <p:sp>
        <p:nvSpPr>
          <p:cNvPr id="62" name="Rectangle 1344"/>
          <p:cNvSpPr>
            <a:spLocks noChangeArrowheads="1"/>
          </p:cNvSpPr>
          <p:nvPr/>
        </p:nvSpPr>
        <p:spPr bwMode="auto">
          <a:xfrm>
            <a:off x="465138" y="485775"/>
            <a:ext cx="1587" cy="3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 smtClean="0">
              <a:cs typeface="+mn-cs"/>
            </a:endParaRPr>
          </a:p>
        </p:txBody>
      </p:sp>
      <p:pic>
        <p:nvPicPr>
          <p:cNvPr id="63" name="Picture 6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0" y="4687888"/>
            <a:ext cx="4883150" cy="957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" name="Rectangle 63"/>
          <p:cNvSpPr>
            <a:spLocks noChangeArrowheads="1"/>
          </p:cNvSpPr>
          <p:nvPr/>
        </p:nvSpPr>
        <p:spPr bwMode="auto">
          <a:xfrm>
            <a:off x="0" y="4311650"/>
            <a:ext cx="9144000" cy="176213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115888" indent="-115888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 smtClean="0">
              <a:solidFill>
                <a:schemeClr val="bg1"/>
              </a:solidFill>
              <a:cs typeface="+mn-cs"/>
            </a:endParaRPr>
          </a:p>
        </p:txBody>
      </p:sp>
      <p:sp>
        <p:nvSpPr>
          <p:cNvPr id="330" name="Title 329"/>
          <p:cNvSpPr>
            <a:spLocks noGrp="1"/>
          </p:cNvSpPr>
          <p:nvPr>
            <p:ph type="title"/>
          </p:nvPr>
        </p:nvSpPr>
        <p:spPr>
          <a:xfrm>
            <a:off x="1512623" y="1189789"/>
            <a:ext cx="6971806" cy="1822161"/>
          </a:xfrm>
        </p:spPr>
        <p:txBody>
          <a:bodyPr anchor="b"/>
          <a:lstStyle>
            <a:lvl1pPr>
              <a:lnSpc>
                <a:spcPct val="100000"/>
              </a:lnSpc>
              <a:spcBef>
                <a:spcPts val="0"/>
              </a:spcBef>
              <a:defRPr sz="3600" b="1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/>
          </p:nvPr>
        </p:nvSpPr>
        <p:spPr>
          <a:xfrm>
            <a:off x="1525172" y="3000005"/>
            <a:ext cx="6959257" cy="875885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400" b="0" i="0" cap="all" baseline="0">
                <a:solidFill>
                  <a:srgbClr val="FFFFFF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9" name="Text Placeholder 331"/>
          <p:cNvSpPr>
            <a:spLocks noGrp="1"/>
          </p:cNvSpPr>
          <p:nvPr>
            <p:ph type="body" sz="quarter" idx="14"/>
          </p:nvPr>
        </p:nvSpPr>
        <p:spPr>
          <a:xfrm>
            <a:off x="5418667" y="4927600"/>
            <a:ext cx="3065762" cy="995705"/>
          </a:xfrm>
        </p:spPr>
        <p:txBody>
          <a:bodyPr anchor="b"/>
          <a:lstStyle>
            <a:lvl1pPr algn="r">
              <a:lnSpc>
                <a:spcPct val="100000"/>
              </a:lnSpc>
              <a:defRPr sz="1500" b="0" i="0" baseline="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65" name="Rectangle 1028"/>
          <p:cNvSpPr>
            <a:spLocks noGrp="1" noChangeArrowheads="1"/>
          </p:cNvSpPr>
          <p:nvPr>
            <p:ph type="dt" sz="half" idx="15"/>
          </p:nvPr>
        </p:nvSpPr>
        <p:spPr>
          <a:xfrm>
            <a:off x="5932488" y="5975350"/>
            <a:ext cx="2552700" cy="306388"/>
          </a:xfrm>
          <a:prstGeom prst="rect">
            <a:avLst/>
          </a:prstGeom>
        </p:spPr>
        <p:txBody>
          <a:bodyPr rIns="0"/>
          <a:lstStyle>
            <a:lvl1pPr algn="r">
              <a:defRPr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fld id="{310F0216-CDB7-4359-AB41-F58EA0DAB534}" type="datetime4">
              <a:rPr lang="en-US"/>
              <a:pPr>
                <a:defRPr/>
              </a:pPr>
              <a:t>September 2, 2015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14932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23850" y="260350"/>
            <a:ext cx="8496300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180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This is a headline</a:t>
            </a:r>
            <a:endParaRPr lang="en-US" noProof="0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10063" y="6360101"/>
            <a:ext cx="4558326" cy="215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36000" rIns="0" bIns="0" numCol="1" anchor="t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r>
              <a:rPr lang="en-US" smtClean="0"/>
              <a:t>Title of Presentation</a:t>
            </a:r>
            <a:endParaRPr lang="en-US" dirty="0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32118" y="6360102"/>
            <a:ext cx="288032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36000" rIns="0" bIns="0" numCol="1" anchor="t" anchorCtr="0" compatLnSpc="1">
            <a:prstTxWarp prst="textNoShape">
              <a:avLst/>
            </a:prstTxWarp>
          </a:bodyPr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fld id="{EF62D93A-3BA0-8848-BFA3-D7046C1B555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323850" y="1268413"/>
            <a:ext cx="8496300" cy="475297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noProof="0" dirty="0" err="1" smtClean="0"/>
              <a:t>Textmaster</a:t>
            </a:r>
            <a:endParaRPr lang="en-US" noProof="0" dirty="0" smtClean="0"/>
          </a:p>
          <a:p>
            <a:pPr lvl="1"/>
            <a:r>
              <a:rPr lang="en-US" noProof="0" dirty="0" smtClean="0"/>
              <a:t>Second Layer</a:t>
            </a:r>
          </a:p>
          <a:p>
            <a:pPr lvl="2"/>
            <a:r>
              <a:rPr lang="en-US" noProof="0" dirty="0" smtClean="0"/>
              <a:t>Third Layer</a:t>
            </a:r>
          </a:p>
          <a:p>
            <a:pPr lvl="3"/>
            <a:r>
              <a:rPr lang="en-US" noProof="0" dirty="0" smtClean="0"/>
              <a:t>Fourth Layer</a:t>
            </a:r>
          </a:p>
          <a:p>
            <a:pPr lvl="4"/>
            <a:r>
              <a:rPr lang="en-US" noProof="0" dirty="0" smtClean="0"/>
              <a:t>Fifth Layer</a:t>
            </a:r>
          </a:p>
          <a:p>
            <a:pPr lvl="5"/>
            <a:r>
              <a:rPr lang="en-US" noProof="0" dirty="0" smtClean="0"/>
              <a:t>6</a:t>
            </a:r>
            <a:endParaRPr lang="en-US" noProof="0" dirty="0"/>
          </a:p>
        </p:txBody>
      </p:sp>
      <p:pic>
        <p:nvPicPr>
          <p:cNvPr id="11" name="Picture 2" descr="U:\1405265\1405265 WBG Logo\LOGO FILES\Horizontal\WBG_Horizontal_Color\web\WBG_Horizontal-RGB-web.jpg"/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715"/>
          <a:stretch/>
        </p:blipFill>
        <p:spPr bwMode="auto">
          <a:xfrm>
            <a:off x="323851" y="6302501"/>
            <a:ext cx="1689433" cy="329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-793" y="1066800"/>
            <a:ext cx="9144793" cy="176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7231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0" r:id="rId1"/>
    <p:sldLayoutId id="2147483921" r:id="rId2"/>
    <p:sldLayoutId id="2147483922" r:id="rId3"/>
    <p:sldLayoutId id="2147483923" r:id="rId4"/>
    <p:sldLayoutId id="2147483924" r:id="rId5"/>
    <p:sldLayoutId id="2147483925" r:id="rId6"/>
    <p:sldLayoutId id="2147483926" r:id="rId7"/>
    <p:sldLayoutId id="2147483927" r:id="rId8"/>
    <p:sldLayoutId id="2147483928" r:id="rId9"/>
    <p:sldLayoutId id="2147483929" r:id="rId10"/>
    <p:sldLayoutId id="2147483930" r:id="rId11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000" kern="1200">
          <a:solidFill>
            <a:schemeClr val="tx2"/>
          </a:solidFill>
          <a:latin typeface="Arial"/>
          <a:ea typeface="+mj-ea"/>
          <a:cs typeface="Arial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30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0" indent="0" algn="l" defTabSz="457200" rtl="0" eaLnBrk="1" latinLnBrk="0" hangingPunct="1">
        <a:spcBef>
          <a:spcPct val="20000"/>
        </a:spcBef>
        <a:buFont typeface="Arial"/>
        <a:buNone/>
        <a:defRPr sz="3000" kern="1200" baseline="0">
          <a:solidFill>
            <a:schemeClr val="accent2"/>
          </a:solidFill>
          <a:latin typeface="+mn-lt"/>
          <a:ea typeface="+mn-ea"/>
          <a:cs typeface="+mn-cs"/>
        </a:defRPr>
      </a:lvl2pPr>
      <a:lvl3pPr marL="361950" indent="-361950" algn="l" defTabSz="457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 baseline="0">
          <a:solidFill>
            <a:schemeClr val="accent2"/>
          </a:solidFill>
          <a:latin typeface="+mn-lt"/>
          <a:ea typeface="+mn-ea"/>
          <a:cs typeface="+mn-cs"/>
        </a:defRPr>
      </a:lvl3pPr>
      <a:lvl4pPr marL="715963" indent="-354013" algn="l" defTabSz="457200" rtl="0" eaLnBrk="1" latinLnBrk="0" hangingPunct="1">
        <a:spcBef>
          <a:spcPct val="20000"/>
        </a:spcBef>
        <a:buFont typeface="Arial"/>
        <a:buChar char="–"/>
        <a:defRPr sz="2000" kern="1200" baseline="0">
          <a:solidFill>
            <a:schemeClr val="accent2"/>
          </a:solidFill>
          <a:latin typeface="+mn-lt"/>
          <a:ea typeface="+mn-ea"/>
          <a:cs typeface="+mn-cs"/>
        </a:defRPr>
      </a:lvl4pPr>
      <a:lvl5pPr marL="1077913" indent="-361950" algn="l" defTabSz="457200" rtl="0" eaLnBrk="1" latinLnBrk="0" hangingPunct="1">
        <a:spcBef>
          <a:spcPct val="20000"/>
        </a:spcBef>
        <a:buFont typeface="Arial" pitchFamily="34" charset="0"/>
        <a:buChar char="–"/>
        <a:defRPr sz="2000" kern="1200" baseline="0">
          <a:solidFill>
            <a:schemeClr val="accent2"/>
          </a:solidFill>
          <a:latin typeface="+mn-lt"/>
          <a:ea typeface="+mn-ea"/>
          <a:cs typeface="+mn-cs"/>
        </a:defRPr>
      </a:lvl5pPr>
      <a:lvl6pPr marL="1431925" indent="-354013" algn="l" defTabSz="4572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accent2"/>
          </a:solidFill>
          <a:latin typeface="+mn-lt"/>
          <a:ea typeface="+mn-ea"/>
          <a:cs typeface="+mn-cs"/>
        </a:defRPr>
      </a:lvl6pPr>
      <a:lvl7pPr marL="0" indent="0" algn="l" defTabSz="457200" rtl="0" eaLnBrk="1" latinLnBrk="0" hangingPunct="1">
        <a:spcBef>
          <a:spcPct val="20000"/>
        </a:spcBef>
        <a:buFont typeface="Arial"/>
        <a:buNone/>
        <a:defRPr sz="2000" kern="1200">
          <a:solidFill>
            <a:schemeClr val="accent2"/>
          </a:solidFill>
          <a:latin typeface="+mn-lt"/>
          <a:ea typeface="+mn-ea"/>
          <a:cs typeface="+mn-cs"/>
        </a:defRPr>
      </a:lvl7pPr>
      <a:lvl8pPr marL="0" indent="0" algn="l" defTabSz="457200" rtl="0" eaLnBrk="1" latinLnBrk="0" hangingPunct="1">
        <a:spcBef>
          <a:spcPct val="20000"/>
        </a:spcBef>
        <a:buFont typeface="Arial"/>
        <a:buNone/>
        <a:defRPr sz="2000" kern="1200">
          <a:solidFill>
            <a:schemeClr val="accent2"/>
          </a:solidFill>
          <a:latin typeface="+mn-lt"/>
          <a:ea typeface="+mn-ea"/>
          <a:cs typeface="+mn-cs"/>
        </a:defRPr>
      </a:lvl8pPr>
      <a:lvl9pPr marL="0" indent="0" algn="l" defTabSz="457200" rtl="0" eaLnBrk="1" latinLnBrk="0" hangingPunct="1">
        <a:spcBef>
          <a:spcPct val="20000"/>
        </a:spcBef>
        <a:buFont typeface="Arial"/>
        <a:buNone/>
        <a:defRPr sz="2000" kern="1200">
          <a:solidFill>
            <a:schemeClr val="accent2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0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0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0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png"/><Relationship Id="rId7" Type="http://schemas.openxmlformats.org/officeDocument/2006/relationships/image" Target="../media/image12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jpeg"/><Relationship Id="rId10" Type="http://schemas.openxmlformats.org/officeDocument/2006/relationships/image" Target="../media/image15.pn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7.jpe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9.png"/><Relationship Id="rId11" Type="http://schemas.openxmlformats.org/officeDocument/2006/relationships/image" Target="../media/image10.jpeg"/><Relationship Id="rId5" Type="http://schemas.openxmlformats.org/officeDocument/2006/relationships/image" Target="../media/image14.jpeg"/><Relationship Id="rId10" Type="http://schemas.openxmlformats.org/officeDocument/2006/relationships/image" Target="../media/image20.jpeg"/><Relationship Id="rId4" Type="http://schemas.openxmlformats.org/officeDocument/2006/relationships/image" Target="../media/image18.jpeg"/><Relationship Id="rId9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0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12888" y="1189038"/>
            <a:ext cx="6972300" cy="182245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OKVIR PARTNERSTVA SA </a:t>
            </a:r>
            <a:r>
              <a:rPr lang="bs-Latn-BA" dirty="0" smtClean="0"/>
              <a:t>BiH</a:t>
            </a:r>
            <a:endParaRPr lang="en-US" dirty="0"/>
          </a:p>
        </p:txBody>
      </p:sp>
      <p:sp>
        <p:nvSpPr>
          <p:cNvPr id="24579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1525588" y="3000375"/>
            <a:ext cx="6959600" cy="876300"/>
          </a:xfrm>
        </p:spPr>
        <p:txBody>
          <a:bodyPr/>
          <a:lstStyle/>
          <a:p>
            <a:pPr marL="0" indent="0">
              <a:spcBef>
                <a:spcPct val="0"/>
              </a:spcBef>
            </a:pPr>
            <a:r>
              <a:rPr lang="en-US" altLang="en-US" cap="none" dirty="0" smtClean="0"/>
              <a:t>Country Partnership Framework (CPF) 2016-2020</a:t>
            </a:r>
            <a:endParaRPr lang="bs-Latn-BA" altLang="en-US" cap="none" dirty="0" smtClean="0"/>
          </a:p>
          <a:p>
            <a:pPr marL="0" indent="0">
              <a:spcBef>
                <a:spcPct val="0"/>
              </a:spcBef>
            </a:pPr>
            <a:r>
              <a:rPr lang="bs-Latn-BA" altLang="en-US" cap="none" dirty="0" smtClean="0"/>
              <a:t>Konsultacije sa interesnim skupinama</a:t>
            </a:r>
            <a:endParaRPr lang="en-US" altLang="en-US" cap="none" dirty="0" smtClean="0"/>
          </a:p>
        </p:txBody>
      </p:sp>
      <p:sp>
        <p:nvSpPr>
          <p:cNvPr id="24581" name="Date Placeholder 11"/>
          <p:cNvSpPr>
            <a:spLocks noGrp="1"/>
          </p:cNvSpPr>
          <p:nvPr>
            <p:ph type="dt" sz="quarter" idx="1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9pPr>
          </a:lstStyle>
          <a:p>
            <a:endParaRPr lang="en-US" altLang="en-US" dirty="0" smtClean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1452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bs-Latn-BA" dirty="0">
                <a:solidFill>
                  <a:schemeClr val="bg2">
                    <a:lumMod val="75000"/>
                  </a:schemeClr>
                </a:solidFill>
              </a:rPr>
              <a:t>Ciklus angažmana Grupacije Svjetske banke u BiH i formulacija strategije (CPF)</a:t>
            </a:r>
          </a:p>
          <a:p>
            <a:r>
              <a:rPr lang="bs-Latn-BA" dirty="0">
                <a:solidFill>
                  <a:schemeClr val="bg2">
                    <a:lumMod val="75000"/>
                  </a:schemeClr>
                </a:solidFill>
              </a:rPr>
              <a:t>Sistematska dijagnostika </a:t>
            </a:r>
            <a:r>
              <a:rPr lang="bs-Latn-BA" dirty="0" smtClean="0">
                <a:solidFill>
                  <a:schemeClr val="bg2">
                    <a:lumMod val="75000"/>
                  </a:schemeClr>
                </a:solidFill>
              </a:rPr>
              <a:t>zemlje </a:t>
            </a:r>
            <a:r>
              <a:rPr lang="bs-Latn-BA" dirty="0">
                <a:solidFill>
                  <a:schemeClr val="bg2">
                    <a:lumMod val="75000"/>
                  </a:schemeClr>
                </a:solidFill>
              </a:rPr>
              <a:t>(SCD)</a:t>
            </a:r>
          </a:p>
          <a:p>
            <a:r>
              <a:rPr lang="bs-Latn-BA" dirty="0">
                <a:solidFill>
                  <a:schemeClr val="bg2">
                    <a:lumMod val="75000"/>
                  </a:schemeClr>
                </a:solidFill>
              </a:rPr>
              <a:t>Plan rada vlasti u BiH</a:t>
            </a:r>
          </a:p>
          <a:p>
            <a:r>
              <a:rPr lang="bs-Latn-BA" sz="2800" dirty="0" smtClean="0"/>
              <a:t>Iskustva iz prethodnog angažmana</a:t>
            </a:r>
            <a:r>
              <a:rPr lang="en-US" sz="2800" dirty="0" smtClean="0"/>
              <a:t>, </a:t>
            </a:r>
            <a:r>
              <a:rPr lang="en-US" sz="2800" dirty="0" err="1" smtClean="0"/>
              <a:t>rizici</a:t>
            </a:r>
            <a:r>
              <a:rPr lang="en-US" sz="2800" dirty="0" smtClean="0"/>
              <a:t>,</a:t>
            </a:r>
            <a:r>
              <a:rPr lang="bs-Latn-BA" sz="2800" dirty="0" smtClean="0"/>
              <a:t> i koordinacija sa donatorima</a:t>
            </a:r>
            <a:endParaRPr lang="bs-Latn-BA" sz="2800" dirty="0"/>
          </a:p>
          <a:p>
            <a:r>
              <a:rPr lang="bs-Latn-BA" dirty="0">
                <a:solidFill>
                  <a:schemeClr val="bg2">
                    <a:lumMod val="75000"/>
                  </a:schemeClr>
                </a:solidFill>
              </a:rPr>
              <a:t>Strategija Grupacije Svjetske banke za 2016-2020 </a:t>
            </a:r>
          </a:p>
          <a:p>
            <a:r>
              <a:rPr lang="bs-Latn-BA" dirty="0" smtClean="0">
                <a:solidFill>
                  <a:schemeClr val="bg2">
                    <a:lumMod val="75000"/>
                  </a:schemeClr>
                </a:solidFill>
              </a:rPr>
              <a:t>Diskusija i sugestije</a:t>
            </a:r>
            <a:endParaRPr lang="bs-Latn-BA" dirty="0">
              <a:solidFill>
                <a:schemeClr val="bg2">
                  <a:lumMod val="75000"/>
                </a:schemeClr>
              </a:solidFill>
            </a:endParaRPr>
          </a:p>
          <a:p>
            <a:endParaRPr lang="bs-Latn-BA" dirty="0"/>
          </a:p>
          <a:p>
            <a:endParaRPr lang="bs-Latn-BA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3062295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bs-Latn-BA" dirty="0" smtClean="0"/>
              <a:t>Iskustva iz prethodne strategije</a:t>
            </a:r>
            <a:endParaRPr lang="bs-Latn-B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2"/>
          </p:nvPr>
        </p:nvSpPr>
        <p:spPr>
          <a:xfrm>
            <a:off x="623888" y="1495425"/>
            <a:ext cx="7834312" cy="4752975"/>
          </a:xfrm>
        </p:spPr>
        <p:txBody>
          <a:bodyPr>
            <a:normAutofit/>
          </a:bodyPr>
          <a:lstStyle/>
          <a:p>
            <a:pPr>
              <a:buClr>
                <a:schemeClr val="accent3"/>
              </a:buClr>
            </a:pPr>
            <a:endParaRPr lang="bs-Latn-BA" sz="2000" dirty="0" smtClean="0">
              <a:solidFill>
                <a:schemeClr val="tx2"/>
              </a:solidFill>
            </a:endParaRPr>
          </a:p>
          <a:p>
            <a:pPr marL="457200" indent="-457200">
              <a:buClr>
                <a:schemeClr val="accent3"/>
              </a:buClr>
              <a:buFont typeface="Arial" panose="020B0604020202020204" pitchFamily="34" charset="0"/>
              <a:buChar char="•"/>
            </a:pPr>
            <a:r>
              <a:rPr lang="bs-Latn-BA" sz="2000" dirty="0" smtClean="0">
                <a:solidFill>
                  <a:schemeClr val="tx2"/>
                </a:solidFill>
              </a:rPr>
              <a:t>Iskoristiti izgrađeno povjerenje za povećanje angažmana i </a:t>
            </a:r>
            <a:r>
              <a:rPr lang="bs-Latn-BA" sz="2000" b="1" dirty="0" smtClean="0">
                <a:solidFill>
                  <a:schemeClr val="tx2"/>
                </a:solidFill>
              </a:rPr>
              <a:t>ispunjavanje uslova za pristup EU</a:t>
            </a:r>
            <a:r>
              <a:rPr lang="bs-Latn-BA" sz="2000" dirty="0" smtClean="0">
                <a:solidFill>
                  <a:schemeClr val="tx2"/>
                </a:solidFill>
              </a:rPr>
              <a:t>.</a:t>
            </a:r>
            <a:r>
              <a:rPr lang="en-US" sz="2000" dirty="0" smtClean="0">
                <a:solidFill>
                  <a:schemeClr val="tx2"/>
                </a:solidFill>
              </a:rPr>
              <a:t>   </a:t>
            </a:r>
            <a:br>
              <a:rPr lang="en-US" sz="2000" dirty="0" smtClean="0">
                <a:solidFill>
                  <a:schemeClr val="tx2"/>
                </a:solidFill>
              </a:rPr>
            </a:br>
            <a:endParaRPr lang="en-US" sz="2000" dirty="0">
              <a:solidFill>
                <a:schemeClr val="tx2"/>
              </a:solidFill>
            </a:endParaRPr>
          </a:p>
          <a:p>
            <a:pPr marL="457200" indent="-457200">
              <a:buClr>
                <a:schemeClr val="accent3"/>
              </a:buClr>
              <a:buFont typeface="Arial" panose="020B0604020202020204" pitchFamily="34" charset="0"/>
              <a:buChar char="•"/>
            </a:pPr>
            <a:r>
              <a:rPr lang="bs-Latn-BA" sz="2000" b="1" dirty="0" smtClean="0">
                <a:solidFill>
                  <a:schemeClr val="tx2"/>
                </a:solidFill>
              </a:rPr>
              <a:t>Veća selektivnost </a:t>
            </a:r>
            <a:r>
              <a:rPr lang="bs-Latn-BA" sz="2000" dirty="0" smtClean="0">
                <a:solidFill>
                  <a:schemeClr val="tx2"/>
                </a:solidFill>
              </a:rPr>
              <a:t>je poželjna. Fokusiranje na manji broj ključnih tema bi bilo efektivnije. </a:t>
            </a:r>
            <a:endParaRPr lang="en-US" sz="2000" dirty="0" smtClean="0">
              <a:solidFill>
                <a:schemeClr val="tx2"/>
              </a:solidFill>
            </a:endParaRPr>
          </a:p>
          <a:p>
            <a:pPr marL="457200" indent="-457200">
              <a:buClr>
                <a:schemeClr val="accent3"/>
              </a:buClr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2"/>
              </a:solidFill>
            </a:endParaRPr>
          </a:p>
          <a:p>
            <a:pPr marL="457200" indent="-457200">
              <a:buClr>
                <a:schemeClr val="accent3"/>
              </a:buClr>
              <a:buFont typeface="Arial" panose="020B0604020202020204" pitchFamily="34" charset="0"/>
              <a:buChar char="•"/>
            </a:pPr>
            <a:r>
              <a:rPr lang="bs-Latn-BA" sz="2000" dirty="0" smtClean="0">
                <a:solidFill>
                  <a:schemeClr val="tx2"/>
                </a:solidFill>
              </a:rPr>
              <a:t>Održavanje </a:t>
            </a:r>
            <a:r>
              <a:rPr lang="bs-Latn-BA" sz="2000" b="1" dirty="0" smtClean="0">
                <a:solidFill>
                  <a:schemeClr val="tx2"/>
                </a:solidFill>
              </a:rPr>
              <a:t>fleksibilnosti</a:t>
            </a:r>
            <a:r>
              <a:rPr lang="bs-Latn-BA" sz="2000" dirty="0" smtClean="0">
                <a:solidFill>
                  <a:schemeClr val="tx2"/>
                </a:solidFill>
              </a:rPr>
              <a:t> programa je neophodno jer su politički i klimatski rizici visoki</a:t>
            </a:r>
            <a:r>
              <a:rPr lang="en-US" sz="2000" dirty="0" smtClean="0">
                <a:solidFill>
                  <a:schemeClr val="tx2"/>
                </a:solidFill>
              </a:rPr>
              <a:t> </a:t>
            </a:r>
          </a:p>
          <a:p>
            <a:pPr marL="457200" indent="-457200">
              <a:buClr>
                <a:schemeClr val="accent3"/>
              </a:buClr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2"/>
              </a:solidFill>
            </a:endParaRPr>
          </a:p>
          <a:p>
            <a:pPr marL="457200" indent="-457200">
              <a:buClr>
                <a:schemeClr val="accent3"/>
              </a:buClr>
              <a:buFont typeface="Arial" panose="020B0604020202020204" pitchFamily="34" charset="0"/>
              <a:buChar char="•"/>
            </a:pPr>
            <a:r>
              <a:rPr lang="bs-Latn-BA" sz="2000" b="1" dirty="0" smtClean="0">
                <a:solidFill>
                  <a:schemeClr val="tx2"/>
                </a:solidFill>
              </a:rPr>
              <a:t>Bliska koordinacija </a:t>
            </a:r>
            <a:r>
              <a:rPr lang="bs-Latn-BA" sz="2000" dirty="0" smtClean="0">
                <a:solidFill>
                  <a:schemeClr val="tx2"/>
                </a:solidFill>
              </a:rPr>
              <a:t>među ključnim interesnim skupinama može premostiti institucionalnu kompleksnost. </a:t>
            </a: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F62D93A-3BA0-8848-BFA3-D7046C1B555D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6503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800" dirty="0" err="1" smtClean="0">
                <a:solidFill>
                  <a:srgbClr val="002060"/>
                </a:solidFill>
              </a:rPr>
              <a:t>Rizici</a:t>
            </a:r>
            <a:r>
              <a:rPr lang="en-US" sz="2800" dirty="0" smtClean="0">
                <a:solidFill>
                  <a:srgbClr val="002060"/>
                </a:solidFill>
              </a:rPr>
              <a:t> </a:t>
            </a:r>
            <a:r>
              <a:rPr lang="en-US" sz="2800" dirty="0" err="1" smtClean="0">
                <a:solidFill>
                  <a:srgbClr val="002060"/>
                </a:solidFill>
              </a:rPr>
              <a:t>za</a:t>
            </a:r>
            <a:r>
              <a:rPr lang="en-US" sz="2800" dirty="0" smtClean="0">
                <a:solidFill>
                  <a:srgbClr val="002060"/>
                </a:solidFill>
              </a:rPr>
              <a:t> </a:t>
            </a:r>
            <a:r>
              <a:rPr lang="en-US" sz="2800" dirty="0" err="1" smtClean="0">
                <a:solidFill>
                  <a:srgbClr val="002060"/>
                </a:solidFill>
              </a:rPr>
              <a:t>implementaciju</a:t>
            </a:r>
            <a:r>
              <a:rPr lang="en-US" sz="2800" dirty="0" smtClean="0">
                <a:solidFill>
                  <a:srgbClr val="002060"/>
                </a:solidFill>
              </a:rPr>
              <a:t> pre</a:t>
            </a:r>
            <a:r>
              <a:rPr lang="bs-Latn-BA" sz="2800" dirty="0" smtClean="0">
                <a:solidFill>
                  <a:srgbClr val="002060"/>
                </a:solidFill>
              </a:rPr>
              <a:t>dložene strategije</a:t>
            </a:r>
            <a:endParaRPr lang="bs-Latn-BA" sz="2800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95400"/>
            <a:ext cx="8458200" cy="4800600"/>
          </a:xfrm>
        </p:spPr>
        <p:txBody>
          <a:bodyPr/>
          <a:lstStyle/>
          <a:p>
            <a:r>
              <a:rPr lang="bs-Latn-BA" sz="1800" dirty="0" smtClean="0">
                <a:solidFill>
                  <a:srgbClr val="00B0F0"/>
                </a:solidFill>
              </a:rPr>
              <a:t>Politička nestabilnost/paraliza</a:t>
            </a:r>
            <a:endParaRPr lang="en-US" sz="1800" dirty="0" smtClean="0">
              <a:solidFill>
                <a:srgbClr val="00B0F0"/>
              </a:solidFill>
            </a:endParaRPr>
          </a:p>
          <a:p>
            <a:r>
              <a:rPr lang="en-US" sz="1600" dirty="0" smtClean="0">
                <a:solidFill>
                  <a:srgbClr val="002060"/>
                </a:solidFill>
              </a:rPr>
              <a:t>	</a:t>
            </a:r>
            <a:r>
              <a:rPr lang="bs-Latn-BA" sz="1600" dirty="0" smtClean="0">
                <a:solidFill>
                  <a:srgbClr val="002060"/>
                </a:solidFill>
              </a:rPr>
              <a:t>Česte političke nesuglasice, promjene predstavnika vlasti i osoblja, promjene pristupa. Smanjenje rizika kroz sveobuhvatne konsultacije sa vladama/strankama. </a:t>
            </a:r>
          </a:p>
          <a:p>
            <a:r>
              <a:rPr lang="bs-Latn-BA" sz="1800" dirty="0" smtClean="0">
                <a:solidFill>
                  <a:schemeClr val="accent2"/>
                </a:solidFill>
              </a:rPr>
              <a:t>Kompleksan institucionalni okvir</a:t>
            </a:r>
            <a:endParaRPr lang="en-US" sz="1800" dirty="0">
              <a:solidFill>
                <a:schemeClr val="accent2"/>
              </a:solidFill>
            </a:endParaRPr>
          </a:p>
          <a:p>
            <a:pPr marL="0" lvl="2" indent="0">
              <a:buNone/>
            </a:pPr>
            <a:r>
              <a:rPr lang="en-US" sz="1600" dirty="0">
                <a:solidFill>
                  <a:srgbClr val="002060"/>
                </a:solidFill>
              </a:rPr>
              <a:t>	</a:t>
            </a:r>
            <a:r>
              <a:rPr lang="bs-Latn-BA" sz="1600" dirty="0" smtClean="0">
                <a:solidFill>
                  <a:srgbClr val="002060"/>
                </a:solidFill>
              </a:rPr>
              <a:t>Višestruki nivoi upravljanja i procedure/pravila. Ograničeno smanjenje rizika kroz pojednostavljenje. </a:t>
            </a:r>
          </a:p>
          <a:p>
            <a:pPr marL="0" lvl="2" indent="0">
              <a:buNone/>
            </a:pPr>
            <a:r>
              <a:rPr lang="bs-Latn-BA" sz="1800" dirty="0" smtClean="0">
                <a:solidFill>
                  <a:srgbClr val="00B0F0"/>
                </a:solidFill>
              </a:rPr>
              <a:t>Osjetljivost na ekonomske šokove</a:t>
            </a:r>
            <a:endParaRPr lang="en-US" sz="1800" dirty="0" smtClean="0">
              <a:solidFill>
                <a:srgbClr val="00B0F0"/>
              </a:solidFill>
            </a:endParaRPr>
          </a:p>
          <a:p>
            <a:r>
              <a:rPr lang="en-US" sz="1600" dirty="0" smtClean="0">
                <a:solidFill>
                  <a:srgbClr val="002060"/>
                </a:solidFill>
              </a:rPr>
              <a:t>	</a:t>
            </a:r>
            <a:r>
              <a:rPr lang="en-US" sz="1600" dirty="0" err="1" smtClean="0">
                <a:solidFill>
                  <a:srgbClr val="002060"/>
                </a:solidFill>
              </a:rPr>
              <a:t>BiH</a:t>
            </a:r>
            <a:r>
              <a:rPr lang="en-US" sz="1600" dirty="0" smtClean="0">
                <a:solidFill>
                  <a:srgbClr val="002060"/>
                </a:solidFill>
              </a:rPr>
              <a:t> </a:t>
            </a:r>
            <a:r>
              <a:rPr lang="bs-Latn-BA" sz="1600" dirty="0" smtClean="0">
                <a:solidFill>
                  <a:srgbClr val="002060"/>
                </a:solidFill>
              </a:rPr>
              <a:t>je kao mala otvorena ekonomija osjetljiva na šokove. Iako na njih nije moguće utjecati, moguće umanjiti njihovo djelovanje i stvoriti mehanizme za bolju zaštitu.</a:t>
            </a:r>
          </a:p>
          <a:p>
            <a:r>
              <a:rPr lang="bs-Latn-BA" sz="1800" dirty="0" smtClean="0">
                <a:solidFill>
                  <a:srgbClr val="00B0F0"/>
                </a:solidFill>
              </a:rPr>
              <a:t>Socijalna nestabilnost</a:t>
            </a:r>
            <a:endParaRPr lang="en-US" sz="1800" dirty="0">
              <a:solidFill>
                <a:srgbClr val="00B0F0"/>
              </a:solidFill>
            </a:endParaRPr>
          </a:p>
          <a:p>
            <a:r>
              <a:rPr lang="en-US" sz="1600" dirty="0">
                <a:solidFill>
                  <a:srgbClr val="002060"/>
                </a:solidFill>
              </a:rPr>
              <a:t>	</a:t>
            </a:r>
            <a:r>
              <a:rPr lang="bs-Latn-BA" sz="1600" dirty="0" smtClean="0">
                <a:solidFill>
                  <a:srgbClr val="002060"/>
                </a:solidFill>
              </a:rPr>
              <a:t>Visoka nezaposlenost i neaktivnost, naročito među mladima, te značajna ekonomska isključenost, potpiruje rizik od socijalne nestabilnosti (npr. protesti u februaru 2014). Smanjenje rizika kroz strateški fokus na inkluziju i zaposlenost. </a:t>
            </a:r>
          </a:p>
          <a:p>
            <a:r>
              <a:rPr lang="bs-Latn-BA" sz="1800" dirty="0" smtClean="0">
                <a:solidFill>
                  <a:srgbClr val="00B0F0"/>
                </a:solidFill>
              </a:rPr>
              <a:t>Osjetljivost na prirodne nepogode</a:t>
            </a:r>
            <a:endParaRPr lang="en-US" sz="1800" dirty="0" smtClean="0">
              <a:solidFill>
                <a:srgbClr val="00B0F0"/>
              </a:solidFill>
            </a:endParaRPr>
          </a:p>
          <a:p>
            <a:r>
              <a:rPr lang="en-US" sz="1600" dirty="0" smtClean="0">
                <a:solidFill>
                  <a:srgbClr val="002060"/>
                </a:solidFill>
              </a:rPr>
              <a:t>	</a:t>
            </a:r>
            <a:r>
              <a:rPr lang="bs-Latn-BA" sz="1600" dirty="0" smtClean="0">
                <a:solidFill>
                  <a:srgbClr val="002060"/>
                </a:solidFill>
              </a:rPr>
              <a:t>Nedavni primjeri uključuju oštru zimu koja je pogodila građevinski sektor i potrošnju, sušu koja je naštetila poljoprivredi, katastrofalne poplave sa štetom do 15% BDP. Upravljanje rizikom od prirodnih nepogoda može izgraditi otpornost na ovaj rizik. </a:t>
            </a:r>
            <a:endParaRPr lang="bs-Latn-BA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9480A-085A-4063-8272-C91EC9B62F71}" type="slidenum">
              <a:rPr lang="bs-Latn-BA" smtClean="0"/>
              <a:t>12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4106092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496300" cy="576263"/>
          </a:xfrm>
        </p:spPr>
        <p:txBody>
          <a:bodyPr/>
          <a:lstStyle/>
          <a:p>
            <a:r>
              <a:rPr lang="bs-Latn-BA" dirty="0"/>
              <a:t>Koordinacija razvojnih partnera oko Reformske agende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2"/>
            <p:extLst>
              <p:ext uri="{D42A27DB-BD31-4B8C-83A1-F6EECF244321}">
                <p14:modId xmlns:p14="http://schemas.microsoft.com/office/powerpoint/2010/main" val="160871843"/>
              </p:ext>
            </p:extLst>
          </p:nvPr>
        </p:nvGraphicFramePr>
        <p:xfrm>
          <a:off x="152400" y="1828800"/>
          <a:ext cx="8796202" cy="333756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5092538"/>
                <a:gridCol w="3703664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s-Latn-BA" dirty="0" smtClean="0"/>
                        <a:t>REFORMSKO PODRUČJE</a:t>
                      </a:r>
                      <a:endParaRPr lang="en-US" b="1" dirty="0" smtClean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s-Latn-BA" dirty="0" smtClean="0"/>
                        <a:t>VODEĆI PARTNER</a:t>
                      </a:r>
                      <a:endParaRPr lang="en-US" b="1" dirty="0" smtClean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s-Latn-BA" sz="1800" dirty="0" smtClean="0"/>
                        <a:t>Javne finansije, oporezivanje i fiskalna održivost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s-Latn-BA" sz="1800" b="1" dirty="0" smtClean="0"/>
                        <a:t>M</a:t>
                      </a:r>
                      <a:r>
                        <a:rPr lang="en-US" sz="1800" b="1" dirty="0" smtClean="0"/>
                        <a:t>MF  </a:t>
                      </a:r>
                      <a:r>
                        <a:rPr lang="en-US" sz="1800" dirty="0" smtClean="0"/>
                        <a:t>(WBG, USAID)</a:t>
                      </a:r>
                      <a:endParaRPr lang="en-US" sz="1800" dirty="0" smtClean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s-Latn-BA" sz="1800" dirty="0" smtClean="0"/>
                        <a:t>Poslovna klima i konkurentost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/>
                        <a:t>EBRD &amp; IFC </a:t>
                      </a:r>
                      <a:r>
                        <a:rPr lang="en-US" sz="1800" dirty="0" smtClean="0"/>
                        <a:t>(EU, SIDA, USAID)</a:t>
                      </a:r>
                      <a:endParaRPr lang="bs-Latn-BA" sz="1800" dirty="0" smtClean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vl="0"/>
                      <a:r>
                        <a:rPr lang="bs-Latn-BA" sz="1800" dirty="0" smtClean="0"/>
                        <a:t>Tržište rada</a:t>
                      </a:r>
                      <a:endParaRPr lang="bs-Latn-BA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/>
                        <a:t>WBG</a:t>
                      </a:r>
                      <a:r>
                        <a:rPr lang="en-US" sz="1800" dirty="0" smtClean="0"/>
                        <a:t> (</a:t>
                      </a:r>
                      <a:r>
                        <a:rPr lang="bs-Latn-BA" sz="1800" dirty="0" smtClean="0"/>
                        <a:t>M</a:t>
                      </a:r>
                      <a:r>
                        <a:rPr lang="en-US" sz="1800" dirty="0" smtClean="0"/>
                        <a:t>MF, EU, USAID)</a:t>
                      </a:r>
                      <a:endParaRPr lang="bs-Latn-BA" sz="1800" dirty="0" smtClean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err="1" smtClean="0"/>
                        <a:t>Socijalna</a:t>
                      </a:r>
                      <a:r>
                        <a:rPr lang="bs-Latn-BA" sz="1800" baseline="0" dirty="0" smtClean="0"/>
                        <a:t> zaštita i penzije</a:t>
                      </a:r>
                      <a:endParaRPr lang="bs-Latn-BA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/>
                        <a:t>WBG</a:t>
                      </a:r>
                      <a:r>
                        <a:rPr lang="en-US" sz="1800" dirty="0" smtClean="0"/>
                        <a:t> (</a:t>
                      </a:r>
                      <a:r>
                        <a:rPr lang="bs-Latn-BA" sz="1800" dirty="0" smtClean="0"/>
                        <a:t>M</a:t>
                      </a:r>
                      <a:r>
                        <a:rPr lang="en-US" sz="1800" dirty="0" smtClean="0"/>
                        <a:t>MF, EU, USAID)</a:t>
                      </a:r>
                      <a:endParaRPr lang="bs-Latn-BA" sz="1800" dirty="0" smtClean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s-Latn-BA" sz="1800" dirty="0" smtClean="0"/>
                        <a:t>Vladavina prava i dobro upravljanje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/>
                        <a:t>EU</a:t>
                      </a:r>
                      <a:r>
                        <a:rPr lang="en-US" sz="1800" dirty="0" smtClean="0"/>
                        <a:t> (SIDA, UNDP, USAID)</a:t>
                      </a:r>
                      <a:endParaRPr lang="bs-Latn-BA" sz="1800" dirty="0" smtClean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vl="0"/>
                      <a:r>
                        <a:rPr lang="bs-Latn-BA" sz="1800" dirty="0" smtClean="0"/>
                        <a:t>Reforma javne uprave</a:t>
                      </a:r>
                      <a:endParaRPr lang="bs-Latn-BA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/>
                        <a:t>EU </a:t>
                      </a:r>
                      <a:r>
                        <a:rPr lang="en-US" sz="1800" b="0" dirty="0" smtClean="0"/>
                        <a:t>(SIDA)</a:t>
                      </a:r>
                      <a:endParaRPr lang="bs-Latn-BA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s-Latn-BA" sz="1800" dirty="0" smtClean="0"/>
                        <a:t>Transport i energetika</a:t>
                      </a:r>
                      <a:endParaRPr lang="bs-Latn-BA" sz="1800" kern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/>
                        <a:t>EBRD &amp;WBG</a:t>
                      </a:r>
                      <a:endParaRPr lang="en-US" sz="1800" b="1" dirty="0" smtClean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bs-Latn-BA" dirty="0" smtClean="0"/>
                        <a:t>Zaštita</a:t>
                      </a:r>
                      <a:r>
                        <a:rPr lang="bs-Latn-BA" baseline="0" dirty="0" smtClean="0"/>
                        <a:t> od prirodnih nepogoda</a:t>
                      </a:r>
                      <a:endParaRPr lang="bs-Latn-B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/>
                        <a:t>UNDP</a:t>
                      </a:r>
                      <a:r>
                        <a:rPr lang="en-US" sz="1800" dirty="0" smtClean="0"/>
                        <a:t> (EC, WBG)</a:t>
                      </a:r>
                      <a:endParaRPr lang="bs-Latn-BA" sz="1800" dirty="0" smtClean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54301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bs-Latn-BA" dirty="0">
                <a:solidFill>
                  <a:schemeClr val="bg2">
                    <a:lumMod val="75000"/>
                  </a:schemeClr>
                </a:solidFill>
              </a:rPr>
              <a:t>Ciklus angažmana Grupacije Svjetske banke u BiH i formulacija strategije (CPF)</a:t>
            </a:r>
          </a:p>
          <a:p>
            <a:r>
              <a:rPr lang="bs-Latn-BA" dirty="0">
                <a:solidFill>
                  <a:schemeClr val="bg2">
                    <a:lumMod val="75000"/>
                  </a:schemeClr>
                </a:solidFill>
              </a:rPr>
              <a:t>Sistematska dijagnostika </a:t>
            </a:r>
            <a:r>
              <a:rPr lang="bs-Latn-BA" dirty="0" smtClean="0">
                <a:solidFill>
                  <a:schemeClr val="bg2">
                    <a:lumMod val="75000"/>
                  </a:schemeClr>
                </a:solidFill>
              </a:rPr>
              <a:t>zemlje </a:t>
            </a:r>
            <a:r>
              <a:rPr lang="bs-Latn-BA" dirty="0">
                <a:solidFill>
                  <a:schemeClr val="bg2">
                    <a:lumMod val="75000"/>
                  </a:schemeClr>
                </a:solidFill>
              </a:rPr>
              <a:t>(SCD)</a:t>
            </a:r>
          </a:p>
          <a:p>
            <a:r>
              <a:rPr lang="bs-Latn-BA" dirty="0">
                <a:solidFill>
                  <a:schemeClr val="bg2">
                    <a:lumMod val="75000"/>
                  </a:schemeClr>
                </a:solidFill>
              </a:rPr>
              <a:t>Plan rada vlasti u BiH</a:t>
            </a:r>
          </a:p>
          <a:p>
            <a:r>
              <a:rPr lang="bs-Latn-BA" dirty="0" smtClean="0">
                <a:solidFill>
                  <a:schemeClr val="bg2">
                    <a:lumMod val="75000"/>
                  </a:schemeClr>
                </a:solidFill>
              </a:rPr>
              <a:t>Iskustva iz prethodnog angažmana i koordinacija sa donatorima</a:t>
            </a:r>
            <a:endParaRPr lang="bs-Latn-BA" dirty="0">
              <a:solidFill>
                <a:schemeClr val="bg2">
                  <a:lumMod val="75000"/>
                </a:schemeClr>
              </a:solidFill>
            </a:endParaRPr>
          </a:p>
          <a:p>
            <a:r>
              <a:rPr lang="bs-Latn-BA" sz="2800" dirty="0"/>
              <a:t>Strategija Grupacije Svjetske banke za 2016-2020 </a:t>
            </a:r>
          </a:p>
          <a:p>
            <a:r>
              <a:rPr lang="bs-Latn-BA" dirty="0" smtClean="0">
                <a:solidFill>
                  <a:schemeClr val="bg2">
                    <a:lumMod val="75000"/>
                  </a:schemeClr>
                </a:solidFill>
              </a:rPr>
              <a:t>Diskusija i sugestije</a:t>
            </a:r>
            <a:endParaRPr lang="bs-Latn-BA" dirty="0">
              <a:solidFill>
                <a:schemeClr val="bg2">
                  <a:lumMod val="75000"/>
                </a:schemeClr>
              </a:solidFill>
            </a:endParaRPr>
          </a:p>
          <a:p>
            <a:endParaRPr lang="bs-Latn-BA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401225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s-Latn-BA" dirty="0" smtClean="0"/>
              <a:t>Strategija Grupacije Svjetske banke 2016-2020*</a:t>
            </a:r>
            <a:endParaRPr lang="bs-Latn-B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>
          <a:xfrm>
            <a:off x="356934" y="1058333"/>
            <a:ext cx="4558326" cy="215901"/>
          </a:xfrm>
        </p:spPr>
        <p:txBody>
          <a:bodyPr/>
          <a:lstStyle/>
          <a:p>
            <a:pPr>
              <a:defRPr/>
            </a:pPr>
            <a:r>
              <a:rPr lang="bs-Latn-BA" dirty="0" smtClean="0"/>
              <a:t>* Preliminarna verzija strategije</a:t>
            </a:r>
            <a:endParaRPr lang="en-US" dirty="0"/>
          </a:p>
        </p:txBody>
      </p:sp>
      <p:graphicFrame>
        <p:nvGraphicFramePr>
          <p:cNvPr id="7" name="Content Placeholder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90688501"/>
              </p:ext>
            </p:extLst>
          </p:nvPr>
        </p:nvGraphicFramePr>
        <p:xfrm>
          <a:off x="1066800" y="1524000"/>
          <a:ext cx="6858000" cy="3657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1584907"/>
              </p:ext>
            </p:extLst>
          </p:nvPr>
        </p:nvGraphicFramePr>
        <p:xfrm>
          <a:off x="1905000" y="5257800"/>
          <a:ext cx="5562600" cy="9297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4200"/>
                <a:gridCol w="1854200"/>
                <a:gridCol w="1854200"/>
              </a:tblGrid>
              <a:tr h="335433">
                <a:tc gridSpan="3">
                  <a:txBody>
                    <a:bodyPr/>
                    <a:lstStyle/>
                    <a:p>
                      <a:pPr algn="ctr"/>
                      <a:r>
                        <a:rPr lang="bs-Latn-BA" sz="1300" b="0" dirty="0" smtClean="0"/>
                        <a:t>INKLUZIJA KAO SVEPRISUTNA</a:t>
                      </a:r>
                      <a:r>
                        <a:rPr lang="bs-Latn-BA" sz="1300" b="0" baseline="0" dirty="0" smtClean="0"/>
                        <a:t> TEMA</a:t>
                      </a:r>
                      <a:endParaRPr lang="bs-Latn-BA" sz="13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bs-Latn-B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bs-Latn-BA" dirty="0"/>
                    </a:p>
                  </a:txBody>
                  <a:tcPr/>
                </a:tc>
              </a:tr>
              <a:tr h="578967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s-Latn-BA" sz="1100" dirty="0" smtClean="0"/>
                        <a:t>Bolji kvalitet i pristup uslugama za 40% najsiromašnijih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s-Latn-BA" sz="1100" dirty="0" smtClean="0"/>
                        <a:t>Kreirati radna mjesta za </a:t>
                      </a:r>
                      <a:r>
                        <a:rPr lang="en-US" sz="1100" dirty="0" err="1" smtClean="0"/>
                        <a:t>ugro</a:t>
                      </a:r>
                      <a:r>
                        <a:rPr lang="bs-Latn-BA" sz="1100" dirty="0" smtClean="0"/>
                        <a:t>žene</a:t>
                      </a:r>
                      <a:r>
                        <a:rPr lang="bs-Latn-BA" sz="1100" baseline="0" dirty="0" smtClean="0"/>
                        <a:t> kategorije</a:t>
                      </a:r>
                      <a:endParaRPr lang="bs-Latn-BA" sz="1100" dirty="0" smtClean="0"/>
                    </a:p>
                    <a:p>
                      <a:endParaRPr lang="bs-Latn-BA" sz="11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s-Latn-BA" sz="1100" dirty="0" smtClean="0"/>
                        <a:t>Zaštititi najugroženije stanovništvo od prirodnih nepogoda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979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7700" y="338137"/>
            <a:ext cx="7734300" cy="576263"/>
          </a:xfrm>
        </p:spPr>
        <p:txBody>
          <a:bodyPr/>
          <a:lstStyle/>
          <a:p>
            <a:pPr lvl="0"/>
            <a:r>
              <a:rPr lang="bs-Latn-BA" sz="2800" dirty="0" smtClean="0"/>
              <a:t>Tema 1: </a:t>
            </a:r>
            <a:r>
              <a:rPr lang="en-US" sz="2800" dirty="0" err="1" smtClean="0"/>
              <a:t>Pobolj</a:t>
            </a:r>
            <a:r>
              <a:rPr lang="bs-Latn-BA" sz="2800" dirty="0" smtClean="0"/>
              <a:t>šanje performansi javnog </a:t>
            </a:r>
            <a:r>
              <a:rPr lang="bs-Latn-BA" sz="2800" dirty="0"/>
              <a:t>sektora</a:t>
            </a:r>
          </a:p>
        </p:txBody>
      </p:sp>
      <p:sp>
        <p:nvSpPr>
          <p:cNvPr id="31" name="Rounded Rectangle 30"/>
          <p:cNvSpPr/>
          <p:nvPr/>
        </p:nvSpPr>
        <p:spPr>
          <a:xfrm>
            <a:off x="609600" y="1905000"/>
            <a:ext cx="3771899" cy="1524000"/>
          </a:xfrm>
          <a:prstGeom prst="roundRect">
            <a:avLst>
              <a:gd name="adj" fmla="val 10000"/>
            </a:avLst>
          </a:prstGeom>
          <a:solidFill>
            <a:schemeClr val="accent4">
              <a:lumMod val="60000"/>
              <a:lumOff val="40000"/>
              <a:alpha val="90000"/>
            </a:schemeClr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r>
              <a:rPr lang="en-US" sz="1200" b="1" dirty="0" smtClean="0"/>
              <a:t>Portfolio</a:t>
            </a:r>
          </a:p>
          <a:p>
            <a:endParaRPr lang="en-US" sz="1100" dirty="0" smtClean="0"/>
          </a:p>
          <a:p>
            <a:r>
              <a:rPr lang="bs-Latn-BA" sz="1100" b="1" u="sng" dirty="0" smtClean="0"/>
              <a:t>Svjetska banka</a:t>
            </a:r>
            <a:endParaRPr lang="en-US" sz="1100" b="1" u="sng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bs-Latn-BA" sz="1100" dirty="0" smtClean="0"/>
              <a:t>Jačane finansijskog upravljanja i kontrole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bs-Latn-BA" sz="1100" dirty="0" smtClean="0"/>
              <a:t>Projekat sarajevskih otpadnih voda</a:t>
            </a:r>
            <a:endParaRPr lang="en-US" sz="11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smtClean="0"/>
              <a:t>GEF </a:t>
            </a:r>
            <a:r>
              <a:rPr lang="bs-Latn-BA" sz="1100" dirty="0" smtClean="0"/>
              <a:t>Projekt zaštite kvaliteta vode</a:t>
            </a:r>
            <a:endParaRPr lang="en-US" sz="11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bs-Latn-BA" sz="1100" dirty="0" smtClean="0"/>
              <a:t>Drugi projekat upravljanja čvrstim otpadom</a:t>
            </a:r>
            <a:endParaRPr lang="en-US" sz="1100" dirty="0" smtClean="0"/>
          </a:p>
          <a:p>
            <a:endParaRPr lang="en-US" sz="1600" dirty="0" smtClean="0"/>
          </a:p>
          <a:p>
            <a:endParaRPr lang="en-US" sz="1600" dirty="0"/>
          </a:p>
        </p:txBody>
      </p:sp>
      <p:sp>
        <p:nvSpPr>
          <p:cNvPr id="39" name="Rounded Rectangle 38"/>
          <p:cNvSpPr/>
          <p:nvPr/>
        </p:nvSpPr>
        <p:spPr>
          <a:xfrm>
            <a:off x="609600" y="3557257"/>
            <a:ext cx="3771898" cy="990600"/>
          </a:xfrm>
          <a:prstGeom prst="roundRect">
            <a:avLst>
              <a:gd name="adj" fmla="val 10000"/>
            </a:avLst>
          </a:prstGeom>
          <a:solidFill>
            <a:schemeClr val="accent4">
              <a:lumMod val="60000"/>
              <a:lumOff val="40000"/>
              <a:alpha val="90000"/>
            </a:schemeClr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r>
              <a:rPr lang="bs-Latn-BA" sz="1200" b="1" dirty="0" smtClean="0">
                <a:solidFill>
                  <a:schemeClr val="tx1"/>
                </a:solidFill>
              </a:rPr>
              <a:t>U pripremi</a:t>
            </a:r>
            <a:endParaRPr lang="en-US" sz="1200" b="1" dirty="0" smtClean="0">
              <a:solidFill>
                <a:schemeClr val="tx1"/>
              </a:solidFill>
            </a:endParaRPr>
          </a:p>
          <a:p>
            <a:endParaRPr lang="en-US" sz="11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smtClean="0"/>
              <a:t>BH </a:t>
            </a:r>
            <a:r>
              <a:rPr lang="bs-Latn-BA" sz="1100" dirty="0" smtClean="0"/>
              <a:t>Fiskalni resursi za rast (DPL)</a:t>
            </a:r>
            <a:endParaRPr lang="en-US" sz="11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bs-Latn-BA" sz="1100" dirty="0" smtClean="0"/>
              <a:t>BiH projekat za zdravstvo</a:t>
            </a:r>
            <a:endParaRPr lang="en-US" sz="1100" dirty="0" smtClean="0"/>
          </a:p>
          <a:p>
            <a:endParaRPr lang="en-US" sz="1600" dirty="0" smtClean="0"/>
          </a:p>
          <a:p>
            <a:endParaRPr lang="en-US" sz="1600" dirty="0"/>
          </a:p>
        </p:txBody>
      </p:sp>
      <p:sp>
        <p:nvSpPr>
          <p:cNvPr id="40" name="Rounded Rectangle 39"/>
          <p:cNvSpPr/>
          <p:nvPr/>
        </p:nvSpPr>
        <p:spPr>
          <a:xfrm>
            <a:off x="4762500" y="1901205"/>
            <a:ext cx="3810000" cy="1911056"/>
          </a:xfrm>
          <a:prstGeom prst="roundRect">
            <a:avLst>
              <a:gd name="adj" fmla="val 10000"/>
            </a:avLst>
          </a:prstGeom>
          <a:solidFill>
            <a:schemeClr val="accent4">
              <a:lumMod val="60000"/>
              <a:lumOff val="40000"/>
              <a:alpha val="90000"/>
            </a:schemeClr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r>
              <a:rPr lang="bs-Latn-BA" sz="1200" b="1" dirty="0" smtClean="0">
                <a:solidFill>
                  <a:schemeClr val="tx1"/>
                </a:solidFill>
              </a:rPr>
              <a:t>Tekuće savjetodavne usluge</a:t>
            </a:r>
            <a:endParaRPr lang="en-US" sz="1200" b="1" dirty="0" smtClean="0">
              <a:solidFill>
                <a:schemeClr val="tx1"/>
              </a:solidFill>
            </a:endParaRPr>
          </a:p>
          <a:p>
            <a:endParaRPr lang="en-US" sz="1100" b="1" u="sng" dirty="0" smtClean="0"/>
          </a:p>
          <a:p>
            <a:r>
              <a:rPr lang="bs-Latn-BA" sz="1100" b="1" u="sng" dirty="0"/>
              <a:t>Svjetska banka</a:t>
            </a:r>
            <a:endParaRPr lang="en-US" sz="1100" b="1" u="sng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bs-Latn-BA" sz="1100" dirty="0" smtClean="0"/>
              <a:t>Razvojna banka Savjeta Evrope</a:t>
            </a:r>
            <a:r>
              <a:rPr lang="en-US" sz="1100" dirty="0" smtClean="0"/>
              <a:t>(P132190)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bs-Latn-BA" sz="1100" dirty="0" smtClean="0"/>
              <a:t>Program Dunav</a:t>
            </a:r>
            <a:endParaRPr lang="en-US" sz="1100" dirty="0" smtClean="0"/>
          </a:p>
          <a:p>
            <a:endParaRPr lang="en-US" sz="1100" dirty="0" smtClean="0"/>
          </a:p>
          <a:p>
            <a:r>
              <a:rPr lang="en-US" sz="1100" b="1" u="sng" dirty="0"/>
              <a:t>IFC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smtClean="0"/>
              <a:t>IFC </a:t>
            </a:r>
            <a:r>
              <a:rPr lang="en-US" sz="1100" dirty="0"/>
              <a:t>ECA </a:t>
            </a:r>
            <a:r>
              <a:rPr lang="bs-Latn-BA" sz="1100" dirty="0" smtClean="0"/>
              <a:t>tehnička pomoć za korporativno upravljanje za privatni sektor i javna preduzeća namijenjena privatizaciji</a:t>
            </a:r>
            <a:endParaRPr lang="en-US" sz="11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100" dirty="0" smtClean="0"/>
          </a:p>
          <a:p>
            <a:endParaRPr lang="en-US" sz="1600" dirty="0" smtClean="0"/>
          </a:p>
          <a:p>
            <a:endParaRPr lang="en-US" sz="1600" dirty="0"/>
          </a:p>
        </p:txBody>
      </p:sp>
      <p:sp>
        <p:nvSpPr>
          <p:cNvPr id="44" name="Rounded Rectangle 43"/>
          <p:cNvSpPr/>
          <p:nvPr/>
        </p:nvSpPr>
        <p:spPr>
          <a:xfrm>
            <a:off x="4762500" y="3924760"/>
            <a:ext cx="3810000" cy="2538743"/>
          </a:xfrm>
          <a:prstGeom prst="roundRect">
            <a:avLst>
              <a:gd name="adj" fmla="val 10000"/>
            </a:avLst>
          </a:prstGeom>
          <a:solidFill>
            <a:schemeClr val="accent4">
              <a:lumMod val="60000"/>
              <a:lumOff val="40000"/>
              <a:alpha val="90000"/>
            </a:schemeClr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r>
              <a:rPr lang="bs-Latn-BA" sz="1200" b="1" dirty="0" smtClean="0"/>
              <a:t>Predložene </a:t>
            </a:r>
            <a:r>
              <a:rPr lang="bs-Latn-BA" sz="1200" b="1" dirty="0" smtClean="0">
                <a:solidFill>
                  <a:schemeClr val="tx1"/>
                </a:solidFill>
              </a:rPr>
              <a:t>savjetodavne usluge</a:t>
            </a:r>
            <a:endParaRPr lang="en-US" sz="1200" b="1" dirty="0" smtClean="0"/>
          </a:p>
          <a:p>
            <a:r>
              <a:rPr lang="bs-Latn-BA" sz="1100" b="1" u="sng" dirty="0" smtClean="0"/>
              <a:t>Svjetska </a:t>
            </a:r>
            <a:r>
              <a:rPr lang="bs-Latn-BA" sz="1100" b="1" u="sng" dirty="0"/>
              <a:t>banka</a:t>
            </a:r>
            <a:endParaRPr lang="en-US" sz="1100" b="1" u="sng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bs-Latn-BA" sz="1100" dirty="0" smtClean="0"/>
              <a:t>Nastavak planova za reformu duga, srednjeročnu strategiju duga i analiye održivosti duga </a:t>
            </a:r>
            <a:r>
              <a:rPr lang="en-US" sz="1100" dirty="0" smtClean="0"/>
              <a:t> </a:t>
            </a:r>
            <a:endParaRPr lang="en-US" sz="11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bs-Latn-BA" sz="1100" dirty="0" smtClean="0"/>
              <a:t>Implementacija penzione reforme</a:t>
            </a:r>
            <a:r>
              <a:rPr lang="en-US" sz="1100" dirty="0" smtClean="0"/>
              <a:t> </a:t>
            </a:r>
            <a:endParaRPr lang="en-US" sz="11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bs-Latn-BA" sz="1100" dirty="0" smtClean="0"/>
              <a:t>Ocjena distributivnog utjecaja fiskalne politike </a:t>
            </a:r>
            <a:endParaRPr lang="en-US" sz="11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bs-Latn-BA" sz="1100" dirty="0" smtClean="0"/>
              <a:t>Reforma javnih preduzeća</a:t>
            </a:r>
            <a:endParaRPr lang="en-US" sz="1100" dirty="0" smtClean="0"/>
          </a:p>
          <a:p>
            <a:endParaRPr lang="en-US" sz="1100" dirty="0" smtClean="0"/>
          </a:p>
          <a:p>
            <a:r>
              <a:rPr lang="en-US" sz="1100" b="1" u="sng" dirty="0" smtClean="0"/>
              <a:t>IFC</a:t>
            </a:r>
            <a:endParaRPr lang="en-US" sz="1100" b="1" u="sng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smtClean="0"/>
              <a:t>IFC </a:t>
            </a:r>
            <a:r>
              <a:rPr lang="bs-Latn-BA" sz="1100" dirty="0" smtClean="0"/>
              <a:t>Javno-privatno partnerstvo: pregled pravnog okvira </a:t>
            </a:r>
            <a:r>
              <a:rPr lang="en-US" sz="1100" dirty="0" smtClean="0"/>
              <a:t> </a:t>
            </a:r>
            <a:endParaRPr lang="en-US" sz="11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smtClean="0"/>
              <a:t>IFC</a:t>
            </a:r>
            <a:r>
              <a:rPr lang="bs-Latn-BA" sz="1100" dirty="0"/>
              <a:t> Javno-privatno partnerstvo: </a:t>
            </a:r>
            <a:r>
              <a:rPr lang="bs-Latn-BA" sz="1100" dirty="0" smtClean="0"/>
              <a:t>transakcije</a:t>
            </a:r>
            <a:endParaRPr lang="en-US" sz="1600" dirty="0" smtClean="0"/>
          </a:p>
          <a:p>
            <a:endParaRPr lang="en-US" sz="1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9480A-085A-4063-8272-C91EC9B62F71}" type="slidenum">
              <a:rPr lang="bs-Latn-BA" smtClean="0"/>
              <a:t>16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82652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850" y="490537"/>
            <a:ext cx="8496300" cy="576263"/>
          </a:xfrm>
        </p:spPr>
        <p:txBody>
          <a:bodyPr/>
          <a:lstStyle/>
          <a:p>
            <a:pPr lvl="0"/>
            <a:r>
              <a:rPr lang="bs-Latn-BA" sz="2800" dirty="0" smtClean="0"/>
              <a:t>Tema 2: Jačanje </a:t>
            </a:r>
            <a:r>
              <a:rPr lang="bs-Latn-BA" sz="2800" dirty="0"/>
              <a:t>privatnog sektora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609600" y="1333500"/>
            <a:ext cx="3771899" cy="1905000"/>
          </a:xfrm>
          <a:prstGeom prst="roundRect">
            <a:avLst>
              <a:gd name="adj" fmla="val 10000"/>
            </a:avLst>
          </a:prstGeom>
          <a:solidFill>
            <a:schemeClr val="accent3">
              <a:lumMod val="60000"/>
              <a:lumOff val="40000"/>
              <a:alpha val="90000"/>
            </a:schemeClr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r>
              <a:rPr lang="en-US" sz="1400" b="1" dirty="0" smtClean="0"/>
              <a:t>Portfolio</a:t>
            </a:r>
          </a:p>
          <a:p>
            <a:r>
              <a:rPr lang="bs-Latn-BA" sz="1000" b="1" u="sng" dirty="0"/>
              <a:t>Svjetska banka</a:t>
            </a:r>
            <a:endParaRPr lang="en-US" sz="1000" b="1" u="sng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bs-Latn-BA" sz="1000" dirty="0" smtClean="0"/>
              <a:t>Projekt registracije nekretnina</a:t>
            </a:r>
            <a:endParaRPr lang="en-US" sz="10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bs-Latn-BA" sz="1000" dirty="0" smtClean="0"/>
              <a:t>Pristup finansiranju za mala i srednja preduzeća </a:t>
            </a:r>
            <a:endParaRPr lang="en-US" sz="1000" dirty="0" smtClean="0"/>
          </a:p>
          <a:p>
            <a:endParaRPr lang="en-US" sz="1000" b="1" u="sng" dirty="0" smtClean="0"/>
          </a:p>
          <a:p>
            <a:r>
              <a:rPr lang="en-US" sz="1000" b="1" u="sng" dirty="0" smtClean="0"/>
              <a:t>IFC</a:t>
            </a:r>
            <a:endParaRPr lang="en-US" sz="1000" b="1" u="sng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 smtClean="0"/>
              <a:t>IFC portfolio </a:t>
            </a:r>
            <a:r>
              <a:rPr lang="bs-Latn-BA" sz="1000" dirty="0" smtClean="0"/>
              <a:t>u vrijednosti</a:t>
            </a:r>
            <a:r>
              <a:rPr lang="en-US" sz="1000" dirty="0" smtClean="0"/>
              <a:t> US</a:t>
            </a:r>
            <a:r>
              <a:rPr lang="en-US" sz="1000" dirty="0"/>
              <a:t>$ 92 </a:t>
            </a:r>
            <a:r>
              <a:rPr lang="en-US" sz="1000" dirty="0" smtClean="0"/>
              <a:t>mil</a:t>
            </a:r>
            <a:r>
              <a:rPr lang="bs-Latn-BA" sz="1000" dirty="0" smtClean="0"/>
              <a:t>iona</a:t>
            </a:r>
            <a:r>
              <a:rPr lang="en-US" sz="1000" dirty="0" smtClean="0"/>
              <a:t>; </a:t>
            </a:r>
            <a:r>
              <a:rPr lang="en-US" sz="1000" dirty="0"/>
              <a:t>73% </a:t>
            </a:r>
            <a:r>
              <a:rPr lang="bs-Latn-BA" sz="1000" dirty="0"/>
              <a:t>u</a:t>
            </a:r>
            <a:r>
              <a:rPr lang="en-US" sz="1000" dirty="0" smtClean="0"/>
              <a:t> </a:t>
            </a:r>
            <a:r>
              <a:rPr lang="bs-Latn-BA" sz="1000" dirty="0" smtClean="0"/>
              <a:t>proizvodnji</a:t>
            </a:r>
            <a:r>
              <a:rPr lang="en-US" sz="1000" dirty="0" smtClean="0"/>
              <a:t>, </a:t>
            </a:r>
            <a:r>
              <a:rPr lang="en-US" sz="1000" dirty="0" err="1" smtClean="0"/>
              <a:t>agrib</a:t>
            </a:r>
            <a:r>
              <a:rPr lang="bs-Latn-BA" sz="1000" dirty="0" smtClean="0"/>
              <a:t>iznisu</a:t>
            </a:r>
            <a:r>
              <a:rPr lang="en-US" sz="1000" dirty="0" smtClean="0"/>
              <a:t> </a:t>
            </a:r>
            <a:r>
              <a:rPr lang="bs-Latn-BA" sz="1000" dirty="0" smtClean="0"/>
              <a:t>i uslugama, </a:t>
            </a:r>
            <a:r>
              <a:rPr lang="bs-Latn-BA" sz="1000" dirty="0"/>
              <a:t>i</a:t>
            </a:r>
            <a:r>
              <a:rPr lang="en-US" sz="1000" dirty="0" smtClean="0"/>
              <a:t> </a:t>
            </a:r>
            <a:r>
              <a:rPr lang="en-US" sz="1000" dirty="0"/>
              <a:t>26% </a:t>
            </a:r>
            <a:r>
              <a:rPr lang="bs-Latn-BA" sz="1000" dirty="0" smtClean="0"/>
              <a:t>u finansijskim institucijama</a:t>
            </a:r>
            <a:endParaRPr lang="en-US" sz="1000" dirty="0"/>
          </a:p>
          <a:p>
            <a:endParaRPr lang="en-US" sz="1200" dirty="0"/>
          </a:p>
        </p:txBody>
      </p:sp>
      <p:sp>
        <p:nvSpPr>
          <p:cNvPr id="14" name="Rounded Rectangle 13"/>
          <p:cNvSpPr/>
          <p:nvPr/>
        </p:nvSpPr>
        <p:spPr>
          <a:xfrm>
            <a:off x="609601" y="3352800"/>
            <a:ext cx="3771898" cy="2819400"/>
          </a:xfrm>
          <a:prstGeom prst="roundRect">
            <a:avLst>
              <a:gd name="adj" fmla="val 10000"/>
            </a:avLst>
          </a:prstGeom>
          <a:solidFill>
            <a:schemeClr val="accent3">
              <a:lumMod val="60000"/>
              <a:lumOff val="40000"/>
              <a:alpha val="90000"/>
            </a:schemeClr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r>
              <a:rPr lang="bs-Latn-BA" sz="1400" b="1" dirty="0" smtClean="0">
                <a:solidFill>
                  <a:schemeClr val="tx1"/>
                </a:solidFill>
              </a:rPr>
              <a:t>U pripremi</a:t>
            </a:r>
            <a:endParaRPr lang="en-US" sz="1400" b="1" dirty="0" smtClean="0">
              <a:solidFill>
                <a:schemeClr val="tx1"/>
              </a:solidFill>
            </a:endParaRPr>
          </a:p>
          <a:p>
            <a:r>
              <a:rPr lang="bs-Latn-BA" sz="1000" b="1" u="sng" dirty="0"/>
              <a:t>Svjetska banka</a:t>
            </a:r>
            <a:endParaRPr lang="en-US" sz="1000" b="1" u="sng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 err="1" smtClean="0"/>
              <a:t>BiH</a:t>
            </a:r>
            <a:r>
              <a:rPr lang="en-US" sz="1000" dirty="0" smtClean="0"/>
              <a:t> </a:t>
            </a:r>
            <a:r>
              <a:rPr lang="bs-Latn-BA" sz="1000" dirty="0" smtClean="0"/>
              <a:t>Poslovno okruženje </a:t>
            </a:r>
            <a:r>
              <a:rPr lang="en-US" sz="1000" dirty="0" smtClean="0"/>
              <a:t>(</a:t>
            </a:r>
            <a:r>
              <a:rPr lang="bs-Latn-BA" sz="1000" dirty="0" smtClean="0"/>
              <a:t>Zajam na bazi rezultata</a:t>
            </a:r>
            <a:r>
              <a:rPr lang="en-US" sz="1000" dirty="0" smtClean="0"/>
              <a:t>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bs-Latn-BA" sz="1000" dirty="0" smtClean="0"/>
              <a:t>Podrška za mala i srednja preduzeća i pristup finansiranju za odabrane sektore </a:t>
            </a:r>
            <a:endParaRPr lang="en-US" sz="10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bs-Latn-BA" sz="1000" dirty="0" smtClean="0"/>
              <a:t>Nastavak projekta poljoprivrede i ruralnog razvoja </a:t>
            </a:r>
            <a:r>
              <a:rPr lang="en-US" sz="1000" dirty="0" smtClean="0"/>
              <a:t>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bs-Latn-BA" sz="1000" dirty="0" smtClean="0"/>
              <a:t>Projekt podrške zapošljavanju </a:t>
            </a:r>
            <a:endParaRPr lang="en-US" sz="10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bs-Latn-BA" sz="1000" dirty="0" smtClean="0"/>
              <a:t>Projekt modernizacije puteva u FBiH</a:t>
            </a:r>
            <a:endParaRPr lang="en-US" sz="10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bs-Latn-BA" sz="1000" dirty="0" smtClean="0"/>
              <a:t>Moguć projekat u energetskom sektoru </a:t>
            </a:r>
            <a:r>
              <a:rPr lang="en-US" sz="1000" dirty="0" smtClean="0"/>
              <a:t>(IBRD)</a:t>
            </a:r>
          </a:p>
          <a:p>
            <a:r>
              <a:rPr lang="en-US" sz="1000" b="1" u="sng" dirty="0"/>
              <a:t>IFC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 smtClean="0"/>
              <a:t>IFC </a:t>
            </a:r>
            <a:r>
              <a:rPr lang="en-US" sz="1000" dirty="0" err="1" smtClean="0"/>
              <a:t>investicije</a:t>
            </a:r>
            <a:r>
              <a:rPr lang="en-US" sz="1000" dirty="0" smtClean="0"/>
              <a:t> u </a:t>
            </a:r>
            <a:r>
              <a:rPr lang="en-US" sz="1000" dirty="0" err="1" smtClean="0"/>
              <a:t>infrastrukturu</a:t>
            </a:r>
            <a:r>
              <a:rPr lang="en-US" sz="1000" dirty="0" smtClean="0"/>
              <a:t>, </a:t>
            </a:r>
            <a:r>
              <a:rPr lang="en-US" sz="1000" dirty="0" err="1" smtClean="0"/>
              <a:t>doma</a:t>
            </a:r>
            <a:r>
              <a:rPr lang="bs-Latn-BA" sz="1000" dirty="0" smtClean="0"/>
              <a:t>ć</a:t>
            </a:r>
            <a:r>
              <a:rPr lang="en-US" sz="1000" dirty="0" smtClean="0"/>
              <a:t>u </a:t>
            </a:r>
            <a:r>
              <a:rPr lang="en-US" sz="1000" dirty="0" err="1" smtClean="0"/>
              <a:t>industriju</a:t>
            </a:r>
            <a:r>
              <a:rPr lang="en-US" sz="1000" dirty="0" smtClean="0"/>
              <a:t>, </a:t>
            </a:r>
            <a:r>
              <a:rPr lang="en-US" sz="1000" dirty="0" err="1" smtClean="0"/>
              <a:t>finansijske</a:t>
            </a:r>
            <a:r>
              <a:rPr lang="en-US" sz="1000" dirty="0" smtClean="0"/>
              <a:t> </a:t>
            </a:r>
            <a:r>
              <a:rPr lang="en-US" sz="1000" dirty="0" err="1" smtClean="0"/>
              <a:t>institucije</a:t>
            </a:r>
            <a:r>
              <a:rPr lang="en-US" sz="1000" dirty="0" smtClean="0"/>
              <a:t> </a:t>
            </a:r>
            <a:r>
              <a:rPr lang="bs-Latn-BA" sz="1000" dirty="0" smtClean="0"/>
              <a:t>i posrednike</a:t>
            </a:r>
            <a:endParaRPr lang="en-US" sz="1000" dirty="0" smtClean="0"/>
          </a:p>
          <a:p>
            <a:endParaRPr lang="en-US" sz="1200" dirty="0" smtClean="0"/>
          </a:p>
          <a:p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>
            <a:off x="4762500" y="1333500"/>
            <a:ext cx="3810000" cy="2400300"/>
          </a:xfrm>
          <a:prstGeom prst="roundRect">
            <a:avLst>
              <a:gd name="adj" fmla="val 10000"/>
            </a:avLst>
          </a:prstGeom>
          <a:solidFill>
            <a:schemeClr val="accent3">
              <a:lumMod val="60000"/>
              <a:lumOff val="40000"/>
              <a:alpha val="90000"/>
            </a:schemeClr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r>
              <a:rPr lang="bs-Latn-BA" sz="1400" b="1" dirty="0">
                <a:solidFill>
                  <a:schemeClr val="tx1"/>
                </a:solidFill>
              </a:rPr>
              <a:t>Tekuće savjetodavne usluge</a:t>
            </a:r>
            <a:endParaRPr lang="en-US" sz="1400" b="1" dirty="0">
              <a:solidFill>
                <a:schemeClr val="tx1"/>
              </a:solidFill>
            </a:endParaRPr>
          </a:p>
          <a:p>
            <a:r>
              <a:rPr lang="bs-Latn-BA" sz="1000" b="1" u="sng" dirty="0"/>
              <a:t>Svjetska banka</a:t>
            </a:r>
            <a:endParaRPr lang="en-US" sz="1000" b="1" u="sng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 smtClean="0"/>
              <a:t>T</a:t>
            </a:r>
            <a:r>
              <a:rPr lang="bs-Latn-BA" sz="1000" dirty="0" smtClean="0"/>
              <a:t>ehnička pomoć za jačanje Agencije za osiguranje depozita. </a:t>
            </a:r>
            <a:endParaRPr lang="en-US" sz="10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bs-Latn-BA" sz="1000" dirty="0" smtClean="0"/>
              <a:t>Poboljšanje investicione klime i institucionalno jačanje </a:t>
            </a:r>
            <a:endParaRPr lang="en-US" sz="10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bs-Latn-BA" sz="1000" dirty="0" smtClean="0"/>
              <a:t>Projekt energetske efikasnosti</a:t>
            </a:r>
            <a:endParaRPr lang="en-US" sz="10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 smtClean="0"/>
          </a:p>
          <a:p>
            <a:r>
              <a:rPr lang="en-US" sz="1000" b="1" u="sng" dirty="0"/>
              <a:t>IFC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 smtClean="0"/>
              <a:t>IFC </a:t>
            </a:r>
            <a:r>
              <a:rPr lang="bs-Latn-BA" sz="1000" dirty="0" smtClean="0"/>
              <a:t>Program korporativnog upravljanja</a:t>
            </a:r>
            <a:endParaRPr lang="en-US" sz="10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/>
              <a:t>IFC </a:t>
            </a:r>
            <a:r>
              <a:rPr lang="bs-Latn-BA" sz="1000" dirty="0" smtClean="0"/>
              <a:t>Mikrofinansiranje</a:t>
            </a:r>
            <a:endParaRPr lang="en-US" sz="10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 smtClean="0"/>
              <a:t>IFC </a:t>
            </a:r>
            <a:r>
              <a:rPr lang="bs-Latn-BA" sz="1000" dirty="0" smtClean="0"/>
              <a:t>Balkan: Obnovljiva energija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 smtClean="0"/>
              <a:t>IFC </a:t>
            </a:r>
            <a:r>
              <a:rPr lang="bs-Latn-BA" sz="1000" dirty="0" smtClean="0"/>
              <a:t>Balkan: program </a:t>
            </a:r>
            <a:r>
              <a:rPr lang="bs-Latn-BA" sz="1000" dirty="0"/>
              <a:t>transparentnosti i pojednostavljenja poreza </a:t>
            </a:r>
            <a:endParaRPr lang="bs-Latn-BA" sz="10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/>
              <a:t>IFC </a:t>
            </a:r>
            <a:r>
              <a:rPr lang="bs-Latn-BA" sz="1000" dirty="0"/>
              <a:t>javno-privatno partnerstvo za koncesiju Koridora 5c</a:t>
            </a:r>
            <a:endParaRPr lang="en-US" sz="1000" dirty="0"/>
          </a:p>
          <a:p>
            <a:endParaRPr lang="en-US" sz="1000" dirty="0"/>
          </a:p>
          <a:p>
            <a:endParaRPr lang="en-US" sz="1200" dirty="0" smtClean="0"/>
          </a:p>
          <a:p>
            <a:endParaRPr lang="en-US" sz="1200" dirty="0"/>
          </a:p>
        </p:txBody>
      </p:sp>
      <p:sp>
        <p:nvSpPr>
          <p:cNvPr id="18" name="Rounded Rectangle 17"/>
          <p:cNvSpPr/>
          <p:nvPr/>
        </p:nvSpPr>
        <p:spPr>
          <a:xfrm>
            <a:off x="4762500" y="3886200"/>
            <a:ext cx="3810000" cy="2971800"/>
          </a:xfrm>
          <a:prstGeom prst="roundRect">
            <a:avLst>
              <a:gd name="adj" fmla="val 10000"/>
            </a:avLst>
          </a:prstGeom>
          <a:solidFill>
            <a:schemeClr val="accent3">
              <a:lumMod val="60000"/>
              <a:lumOff val="40000"/>
              <a:alpha val="90000"/>
            </a:schemeClr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r>
              <a:rPr lang="bs-Latn-BA" sz="1400" b="1" dirty="0"/>
              <a:t>Predložene </a:t>
            </a:r>
            <a:r>
              <a:rPr lang="bs-Latn-BA" sz="1400" b="1" dirty="0">
                <a:solidFill>
                  <a:schemeClr val="tx1"/>
                </a:solidFill>
              </a:rPr>
              <a:t>savjetodavne usluge</a:t>
            </a:r>
            <a:endParaRPr lang="en-US" sz="1400" b="1" dirty="0"/>
          </a:p>
          <a:p>
            <a:r>
              <a:rPr lang="bs-Latn-BA" sz="1000" b="1" u="sng" dirty="0"/>
              <a:t>Svjetska banka</a:t>
            </a:r>
            <a:endParaRPr lang="en-US" sz="1000" b="1" u="sng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bs-Latn-BA" sz="1000" dirty="0" smtClean="0"/>
              <a:t>Izvještaj o energetskom sektoru</a:t>
            </a:r>
            <a:endParaRPr lang="en-US" sz="10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/>
          </a:p>
          <a:p>
            <a:r>
              <a:rPr lang="en-US" sz="1000" b="1" u="sng" dirty="0"/>
              <a:t>IFC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 smtClean="0"/>
              <a:t>IFC </a:t>
            </a:r>
            <a:r>
              <a:rPr lang="bs-Latn-BA" sz="1000" dirty="0" smtClean="0"/>
              <a:t>Zapadni Balkan: Program rješenja dugova</a:t>
            </a:r>
            <a:endParaRPr lang="en-US" sz="10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/>
              <a:t>IFC </a:t>
            </a:r>
            <a:r>
              <a:rPr lang="bs-Latn-BA" sz="1000" dirty="0" smtClean="0"/>
              <a:t>Investiciona klima, konkurentnost i agribiznis u Zapadnom Balkanu </a:t>
            </a:r>
            <a:endParaRPr lang="en-US" sz="10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 smtClean="0"/>
              <a:t>IFC </a:t>
            </a:r>
            <a:r>
              <a:rPr lang="bs-Latn-BA" sz="1000" dirty="0" smtClean="0"/>
              <a:t>Povoljno lokalno okruženje za investicije (</a:t>
            </a:r>
            <a:r>
              <a:rPr lang="en-US" sz="1000" dirty="0" smtClean="0"/>
              <a:t>Local </a:t>
            </a:r>
            <a:r>
              <a:rPr lang="en-US" sz="1000" dirty="0"/>
              <a:t>Investment-Friendly Environment </a:t>
            </a:r>
            <a:r>
              <a:rPr lang="bs-Latn-BA" sz="1000" dirty="0" smtClean="0"/>
              <a:t>- </a:t>
            </a:r>
            <a:r>
              <a:rPr lang="en-US" sz="1000" dirty="0" smtClean="0"/>
              <a:t>LIFE)</a:t>
            </a:r>
            <a:endParaRPr lang="en-US" sz="10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/>
              <a:t>IFC </a:t>
            </a:r>
            <a:r>
              <a:rPr lang="bs-Latn-BA" sz="1000" dirty="0" smtClean="0"/>
              <a:t>ECA Bankarstvo za mala i srednja preduzeća </a:t>
            </a:r>
            <a:r>
              <a:rPr lang="en-US" sz="1000" dirty="0" smtClean="0"/>
              <a:t>(</a:t>
            </a:r>
            <a:r>
              <a:rPr lang="bs-Latn-BA" sz="1000" dirty="0" smtClean="0"/>
              <a:t>upravljanje rizicima. Korporativno upravljanje i agri-finansiranje)</a:t>
            </a:r>
            <a:r>
              <a:rPr lang="en-US" sz="1000" dirty="0" smtClean="0"/>
              <a:t> </a:t>
            </a:r>
            <a:r>
              <a:rPr lang="en-US" sz="1000" dirty="0"/>
              <a:t>(</a:t>
            </a:r>
            <a:r>
              <a:rPr lang="en-US" sz="1000" dirty="0" smtClean="0"/>
              <a:t>regional</a:t>
            </a:r>
            <a:r>
              <a:rPr lang="bs-Latn-BA" sz="1000" dirty="0" smtClean="0"/>
              <a:t>ni</a:t>
            </a:r>
            <a:r>
              <a:rPr lang="en-US" sz="1000" dirty="0" smtClean="0"/>
              <a:t>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 smtClean="0"/>
              <a:t>IFC </a:t>
            </a:r>
            <a:r>
              <a:rPr lang="bs-Latn-BA" sz="1000" dirty="0"/>
              <a:t>javno-privatno partnerstvo </a:t>
            </a:r>
            <a:r>
              <a:rPr lang="bs-Latn-BA" sz="1000" dirty="0" smtClean="0"/>
              <a:t>za srednje i velike hidroelektranje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 smtClean="0"/>
              <a:t>IFC </a:t>
            </a:r>
            <a:r>
              <a:rPr lang="bs-Latn-BA" sz="1000" dirty="0" smtClean="0"/>
              <a:t>Zapadni Balkan: energetski sektor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bs-Latn-BA" sz="1000" dirty="0" smtClean="0"/>
              <a:t>IFC </a:t>
            </a:r>
            <a:r>
              <a:rPr lang="bs-Latn-BA" sz="1000" dirty="0"/>
              <a:t>javno-privatno partnerstvo za koncesiju Koridora </a:t>
            </a:r>
            <a:r>
              <a:rPr lang="bs-Latn-BA" sz="1000" dirty="0" smtClean="0"/>
              <a:t>5c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bs-Latn-BA" sz="1000" dirty="0" smtClean="0"/>
              <a:t>Privatizacija </a:t>
            </a:r>
            <a:r>
              <a:rPr lang="en-US" sz="1000" dirty="0" smtClean="0"/>
              <a:t>u </a:t>
            </a:r>
            <a:r>
              <a:rPr lang="bs-Latn-BA" sz="1000" dirty="0" smtClean="0"/>
              <a:t>IKT</a:t>
            </a:r>
            <a:r>
              <a:rPr lang="en-US" sz="1000" dirty="0" smtClean="0"/>
              <a:t> </a:t>
            </a:r>
            <a:r>
              <a:rPr lang="en-US" sz="1000" dirty="0" err="1" smtClean="0"/>
              <a:t>sektoru</a:t>
            </a:r>
            <a:endParaRPr lang="en-US" sz="1000" dirty="0"/>
          </a:p>
          <a:p>
            <a:endParaRPr lang="en-US" sz="1200" dirty="0"/>
          </a:p>
          <a:p>
            <a:endParaRPr lang="en-US" sz="1200" dirty="0"/>
          </a:p>
          <a:p>
            <a:endParaRPr lang="en-US" sz="1200" dirty="0" smtClean="0"/>
          </a:p>
          <a:p>
            <a:endParaRPr lang="en-US" sz="1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9480A-085A-4063-8272-C91EC9B62F71}" type="slidenum">
              <a:rPr lang="bs-Latn-BA" smtClean="0"/>
              <a:t>17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1813808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bs-Latn-BA" sz="2800" dirty="0" smtClean="0"/>
              <a:t>Tema 3: Izgradnja </a:t>
            </a:r>
            <a:r>
              <a:rPr lang="bs-Latn-BA" sz="2800" dirty="0"/>
              <a:t>otpornosti na prirodne nepogode</a:t>
            </a:r>
          </a:p>
        </p:txBody>
      </p:sp>
      <p:sp>
        <p:nvSpPr>
          <p:cNvPr id="24" name="Rounded Rectangle 23"/>
          <p:cNvSpPr/>
          <p:nvPr/>
        </p:nvSpPr>
        <p:spPr>
          <a:xfrm>
            <a:off x="609600" y="1828800"/>
            <a:ext cx="3771899" cy="2209800"/>
          </a:xfrm>
          <a:prstGeom prst="roundRect">
            <a:avLst>
              <a:gd name="adj" fmla="val 10000"/>
            </a:avLst>
          </a:prstGeom>
          <a:solidFill>
            <a:schemeClr val="accent6">
              <a:alpha val="90000"/>
            </a:schemeClr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r>
              <a:rPr lang="en-US" sz="1200" b="1" dirty="0" smtClean="0"/>
              <a:t>Portfolio</a:t>
            </a:r>
          </a:p>
          <a:p>
            <a:r>
              <a:rPr lang="bs-Latn-BA" sz="1100" b="1" u="sng" dirty="0"/>
              <a:t>Svjetska banka</a:t>
            </a:r>
            <a:endParaRPr lang="en-US" sz="1100" b="1" u="sng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bs-Latn-BA" sz="1100" dirty="0" smtClean="0"/>
              <a:t>Održivo upravljanje šumama i krajolikom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bs-Latn-BA" sz="1100" dirty="0" smtClean="0"/>
              <a:t>Zaštita od poplava na Drini</a:t>
            </a:r>
            <a:endParaRPr lang="en-US" sz="11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err="1"/>
              <a:t>BiH</a:t>
            </a:r>
            <a:r>
              <a:rPr lang="en-US" sz="1100" dirty="0"/>
              <a:t> </a:t>
            </a:r>
            <a:r>
              <a:rPr lang="bs-Latn-BA" sz="1100" dirty="0" smtClean="0"/>
              <a:t>hitan oporavak od poplava </a:t>
            </a:r>
            <a:endParaRPr lang="en-US" sz="11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bs-Latn-BA" sz="1100" dirty="0" smtClean="0"/>
              <a:t>Poljoprivreda i ruralni razvoj</a:t>
            </a:r>
            <a:endParaRPr lang="en-US" sz="11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bs-Latn-BA" sz="1100" dirty="0" smtClean="0"/>
              <a:t>Projekt razvoja irigacije </a:t>
            </a:r>
            <a:endParaRPr lang="en-US" sz="11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bs-Latn-BA" sz="1100" dirty="0" smtClean="0"/>
              <a:t>Regionalni projekat upravljanja slivom Drine</a:t>
            </a:r>
            <a:endParaRPr lang="en-US" sz="11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bs-Latn-BA" sz="1100" dirty="0" smtClean="0"/>
              <a:t>Podrška za upravljanje vodnim resursima Drine</a:t>
            </a:r>
            <a:endParaRPr lang="en-US" sz="11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bs-Latn-BA" sz="1100" dirty="0" smtClean="0"/>
              <a:t>Zajednička akcija za upravljanje poplavama u slivu rijeke Save </a:t>
            </a:r>
            <a:endParaRPr lang="en-US" sz="1100" dirty="0"/>
          </a:p>
          <a:p>
            <a:endParaRPr lang="en-US" sz="1100" dirty="0"/>
          </a:p>
        </p:txBody>
      </p:sp>
      <p:sp>
        <p:nvSpPr>
          <p:cNvPr id="28" name="Rounded Rectangle 27"/>
          <p:cNvSpPr/>
          <p:nvPr/>
        </p:nvSpPr>
        <p:spPr>
          <a:xfrm>
            <a:off x="594512" y="4267200"/>
            <a:ext cx="3771898" cy="914400"/>
          </a:xfrm>
          <a:prstGeom prst="roundRect">
            <a:avLst>
              <a:gd name="adj" fmla="val 10000"/>
            </a:avLst>
          </a:prstGeom>
          <a:solidFill>
            <a:schemeClr val="accent6">
              <a:alpha val="90000"/>
            </a:schemeClr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r>
              <a:rPr lang="bs-Latn-BA" sz="1200" b="1" dirty="0" smtClean="0">
                <a:solidFill>
                  <a:schemeClr val="tx1"/>
                </a:solidFill>
              </a:rPr>
              <a:t>U pripremi</a:t>
            </a:r>
            <a:endParaRPr lang="en-US" sz="1200" b="1" dirty="0" smtClean="0">
              <a:solidFill>
                <a:schemeClr val="tx1"/>
              </a:solidFill>
            </a:endParaRPr>
          </a:p>
          <a:p>
            <a:endParaRPr lang="en-US" sz="1100" dirty="0" smtClean="0"/>
          </a:p>
          <a:p>
            <a:pPr algn="ctr"/>
            <a:r>
              <a:rPr lang="bs-Latn-BA" sz="1100" dirty="0" smtClean="0"/>
              <a:t>U razmatranju. </a:t>
            </a:r>
            <a:endParaRPr lang="en-US" sz="1100" dirty="0"/>
          </a:p>
          <a:p>
            <a:endParaRPr lang="en-US" sz="1100" dirty="0" smtClean="0"/>
          </a:p>
          <a:p>
            <a:endParaRPr lang="en-US" sz="1600" dirty="0"/>
          </a:p>
        </p:txBody>
      </p:sp>
      <p:sp>
        <p:nvSpPr>
          <p:cNvPr id="29" name="Rounded Rectangle 28"/>
          <p:cNvSpPr/>
          <p:nvPr/>
        </p:nvSpPr>
        <p:spPr>
          <a:xfrm>
            <a:off x="4762500" y="1828800"/>
            <a:ext cx="3810000" cy="1447800"/>
          </a:xfrm>
          <a:prstGeom prst="roundRect">
            <a:avLst>
              <a:gd name="adj" fmla="val 10000"/>
            </a:avLst>
          </a:prstGeom>
          <a:solidFill>
            <a:schemeClr val="accent6">
              <a:alpha val="90000"/>
            </a:schemeClr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r>
              <a:rPr lang="bs-Latn-BA" sz="1200" b="1" dirty="0">
                <a:solidFill>
                  <a:schemeClr val="tx1"/>
                </a:solidFill>
              </a:rPr>
              <a:t>Tekuće savjetodavne usluge</a:t>
            </a:r>
            <a:endParaRPr lang="en-US" sz="1200" b="1" dirty="0">
              <a:solidFill>
                <a:schemeClr val="tx1"/>
              </a:solidFill>
            </a:endParaRPr>
          </a:p>
          <a:p>
            <a:pPr algn="ctr"/>
            <a:endParaRPr lang="bs-Latn-BA" sz="1100" dirty="0" smtClean="0"/>
          </a:p>
          <a:p>
            <a:pPr algn="ctr"/>
            <a:r>
              <a:rPr lang="bs-Latn-BA" sz="1100" dirty="0" smtClean="0"/>
              <a:t>Nema</a:t>
            </a:r>
            <a:endParaRPr lang="en-US" sz="1100" dirty="0"/>
          </a:p>
          <a:p>
            <a:endParaRPr lang="en-US" sz="1100" dirty="0"/>
          </a:p>
        </p:txBody>
      </p:sp>
      <p:sp>
        <p:nvSpPr>
          <p:cNvPr id="30" name="Rounded Rectangle 29"/>
          <p:cNvSpPr/>
          <p:nvPr/>
        </p:nvSpPr>
        <p:spPr>
          <a:xfrm>
            <a:off x="4762500" y="3505200"/>
            <a:ext cx="3810000" cy="2286000"/>
          </a:xfrm>
          <a:prstGeom prst="roundRect">
            <a:avLst>
              <a:gd name="adj" fmla="val 10000"/>
            </a:avLst>
          </a:prstGeom>
          <a:solidFill>
            <a:schemeClr val="accent6">
              <a:alpha val="90000"/>
            </a:schemeClr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r>
              <a:rPr lang="bs-Latn-BA" sz="1200" b="1" dirty="0"/>
              <a:t>Predložene </a:t>
            </a:r>
            <a:r>
              <a:rPr lang="bs-Latn-BA" sz="1200" b="1" dirty="0">
                <a:solidFill>
                  <a:schemeClr val="tx1"/>
                </a:solidFill>
              </a:rPr>
              <a:t>savjetodavne usluge</a:t>
            </a:r>
            <a:endParaRPr lang="en-US" sz="1200" b="1" dirty="0"/>
          </a:p>
          <a:p>
            <a:r>
              <a:rPr lang="bs-Latn-BA" sz="1100" b="1" u="sng" dirty="0"/>
              <a:t>Svjetska banka</a:t>
            </a:r>
            <a:endParaRPr lang="en-US" sz="1100" b="1" u="sng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bs-Latn-BA" sz="1100" dirty="0" smtClean="0"/>
              <a:t>Nastavak podrške šumskom sektoru i održivim šumarskim praksama kao dopuna tekućeg projekta upravljanja šumama i krajolikom</a:t>
            </a:r>
            <a:endParaRPr lang="en-US" sz="11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bs-Latn-BA" sz="1100" dirty="0" smtClean="0"/>
              <a:t>Projekt remedijacije postojećih zagađenih područja </a:t>
            </a:r>
            <a:r>
              <a:rPr lang="en-US" sz="1100" dirty="0" smtClean="0"/>
              <a:t> </a:t>
            </a:r>
            <a:endParaRPr lang="en-US" sz="11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bs-Latn-BA" sz="1100" dirty="0" smtClean="0"/>
              <a:t>Projekt zaštite kvalitete zraka za (najmanje) Sarajevsku regiju</a:t>
            </a:r>
            <a:endParaRPr lang="en-US" sz="11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bs-Latn-BA" sz="1100" smtClean="0"/>
              <a:t>Inventar hotspots u BiH </a:t>
            </a:r>
            <a:endParaRPr lang="en-US" sz="1100" dirty="0" smtClean="0"/>
          </a:p>
          <a:p>
            <a:endParaRPr lang="en-US" sz="11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9480A-085A-4063-8272-C91EC9B62F71}" type="slidenum">
              <a:rPr lang="bs-Latn-BA" smtClean="0"/>
              <a:t>18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101363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4648200" y="2986248"/>
            <a:ext cx="3349461" cy="1011238"/>
          </a:xfrm>
        </p:spPr>
        <p:txBody>
          <a:bodyPr/>
          <a:lstStyle/>
          <a:p>
            <a:r>
              <a:rPr lang="bs-Latn-BA" dirty="0" smtClean="0"/>
              <a:t>Hvala</a:t>
            </a:r>
            <a:endParaRPr lang="bs-Latn-BA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4648200" y="4114800"/>
            <a:ext cx="3391154" cy="248760"/>
          </a:xfrm>
        </p:spPr>
        <p:txBody>
          <a:bodyPr/>
          <a:lstStyle/>
          <a:p>
            <a:r>
              <a:rPr lang="bs-Latn-BA" sz="2000" b="1" dirty="0" smtClean="0"/>
              <a:t>Grupacija Svjetske banke</a:t>
            </a:r>
            <a:endParaRPr lang="bs-Latn-BA" sz="2000" b="1" dirty="0"/>
          </a:p>
        </p:txBody>
      </p:sp>
    </p:spTree>
    <p:extLst>
      <p:ext uri="{BB962C8B-B14F-4D97-AF65-F5344CB8AC3E}">
        <p14:creationId xmlns:p14="http://schemas.microsoft.com/office/powerpoint/2010/main" val="935062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Sadr</a:t>
            </a:r>
            <a:r>
              <a:rPr lang="bs-Latn-BA" dirty="0" smtClean="0"/>
              <a:t>žaj</a:t>
            </a:r>
            <a:endParaRPr lang="bs-Latn-B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bs-Latn-BA" dirty="0"/>
              <a:t>Ciklus angažmana Grupacije Svjetske banke u BiH i formulacija strategije (CPF)</a:t>
            </a:r>
          </a:p>
          <a:p>
            <a:r>
              <a:rPr lang="bs-Latn-BA" dirty="0"/>
              <a:t>Sistematska dijagnostika </a:t>
            </a:r>
            <a:r>
              <a:rPr lang="bs-Latn-BA" dirty="0" smtClean="0"/>
              <a:t>zemlje </a:t>
            </a:r>
            <a:r>
              <a:rPr lang="bs-Latn-BA" dirty="0"/>
              <a:t>(SCD)</a:t>
            </a:r>
          </a:p>
          <a:p>
            <a:r>
              <a:rPr lang="bs-Latn-BA" dirty="0"/>
              <a:t>Plan rada vlasti u BiH</a:t>
            </a:r>
          </a:p>
          <a:p>
            <a:r>
              <a:rPr lang="bs-Latn-BA" dirty="0" smtClean="0"/>
              <a:t>Iskustva iz prethodnog angažmana i koordinacija </a:t>
            </a:r>
            <a:r>
              <a:rPr lang="bs-Latn-BA" dirty="0"/>
              <a:t>sa </a:t>
            </a:r>
            <a:r>
              <a:rPr lang="bs-Latn-BA" dirty="0" smtClean="0"/>
              <a:t>razvojnim partnerima </a:t>
            </a:r>
            <a:endParaRPr lang="bs-Latn-BA" dirty="0"/>
          </a:p>
          <a:p>
            <a:r>
              <a:rPr lang="bs-Latn-BA" dirty="0"/>
              <a:t>Strategija Grupacije Svjetske banke za 2016-2020 </a:t>
            </a:r>
          </a:p>
          <a:p>
            <a:r>
              <a:rPr lang="bs-Latn-BA" dirty="0" smtClean="0"/>
              <a:t>Diskusija i sugestije</a:t>
            </a:r>
            <a:endParaRPr lang="bs-Latn-BA" dirty="0"/>
          </a:p>
          <a:p>
            <a:endParaRPr lang="bs-Latn-BA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760009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s-Latn-BA" sz="2400" dirty="0" smtClean="0"/>
              <a:t>Ciklus angažmana Grupacije Svjetske banke u BiH i formulacija strategije</a:t>
            </a:r>
            <a:endParaRPr lang="bs-Latn-BA" sz="2400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461087228"/>
              </p:ext>
            </p:extLst>
          </p:nvPr>
        </p:nvGraphicFramePr>
        <p:xfrm>
          <a:off x="-28189" y="1644888"/>
          <a:ext cx="4676503" cy="35581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11" name="Group 10"/>
          <p:cNvGrpSpPr/>
          <p:nvPr/>
        </p:nvGrpSpPr>
        <p:grpSpPr>
          <a:xfrm>
            <a:off x="5149856" y="1113298"/>
            <a:ext cx="3437066" cy="5471413"/>
            <a:chOff x="4991830" y="1518919"/>
            <a:chExt cx="3437066" cy="5471413"/>
          </a:xfrm>
        </p:grpSpPr>
        <p:graphicFrame>
          <p:nvGraphicFramePr>
            <p:cNvPr id="6" name="Diagram 5"/>
            <p:cNvGraphicFramePr/>
            <p:nvPr>
              <p:extLst>
                <p:ext uri="{D42A27DB-BD31-4B8C-83A1-F6EECF244321}">
                  <p14:modId xmlns:p14="http://schemas.microsoft.com/office/powerpoint/2010/main" val="1598302464"/>
                </p:ext>
              </p:extLst>
            </p:nvPr>
          </p:nvGraphicFramePr>
          <p:xfrm>
            <a:off x="4991830" y="1518919"/>
            <a:ext cx="3437066" cy="4202612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7" r:lo="rId8" r:qs="rId9" r:cs="rId10"/>
            </a:graphicData>
          </a:graphic>
        </p:graphicFrame>
        <p:sp>
          <p:nvSpPr>
            <p:cNvPr id="3" name="Isosceles Triangle 2"/>
            <p:cNvSpPr/>
            <p:nvPr/>
          </p:nvSpPr>
          <p:spPr>
            <a:xfrm>
              <a:off x="6477000" y="3529821"/>
              <a:ext cx="527774" cy="381000"/>
            </a:xfrm>
            <a:prstGeom prst="triangle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s-Latn-BA"/>
            </a:p>
          </p:txBody>
        </p:sp>
        <p:sp>
          <p:nvSpPr>
            <p:cNvPr id="7" name="Down Arrow 6"/>
            <p:cNvSpPr/>
            <p:nvPr/>
          </p:nvSpPr>
          <p:spPr>
            <a:xfrm>
              <a:off x="6553200" y="4114800"/>
              <a:ext cx="315189" cy="1752600"/>
            </a:xfrm>
            <a:prstGeom prst="downArrow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s-Latn-BA"/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6075368" y="5729869"/>
              <a:ext cx="1260463" cy="1260463"/>
              <a:chOff x="2777850" y="2218687"/>
              <a:chExt cx="1260463" cy="1260463"/>
            </a:xfrm>
          </p:grpSpPr>
          <p:sp>
            <p:nvSpPr>
              <p:cNvPr id="9" name="Rectangle 8"/>
              <p:cNvSpPr/>
              <p:nvPr/>
            </p:nvSpPr>
            <p:spPr>
              <a:xfrm>
                <a:off x="2777850" y="2218687"/>
                <a:ext cx="1260463" cy="1260463"/>
              </a:xfrm>
              <a:prstGeom prst="rect">
                <a:avLst/>
              </a:prstGeom>
            </p:spPr>
            <p:style>
              <a:lnRef idx="0">
                <a:schemeClr val="dk1">
                  <a:alpha val="0"/>
                  <a:hueOff val="0"/>
                  <a:satOff val="0"/>
                  <a:lumOff val="0"/>
                  <a:alphaOff val="0"/>
                </a:schemeClr>
              </a:lnRef>
              <a:fill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10" name="Rectangle 9"/>
              <p:cNvSpPr/>
              <p:nvPr/>
            </p:nvSpPr>
            <p:spPr>
              <a:xfrm>
                <a:off x="2777850" y="2218687"/>
                <a:ext cx="1260463" cy="1260463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21590" tIns="21590" rIns="21590" bIns="21590" numCol="1" spcCol="1270" anchor="ctr" anchorCtr="0">
                <a:noAutofit/>
              </a:bodyPr>
              <a:lstStyle/>
              <a:p>
                <a:pPr lvl="0" algn="ctr" defTabSz="7556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bs-Latn-BA" sz="1700" kern="1200" dirty="0" smtClean="0"/>
                  <a:t>Okvir partnerstva sa zemljom (Strategija)</a:t>
                </a:r>
                <a:endParaRPr lang="bs-Latn-BA" sz="1700" kern="1200" dirty="0"/>
              </a:p>
            </p:txBody>
          </p:sp>
        </p:grpSp>
      </p:grpSp>
      <p:grpSp>
        <p:nvGrpSpPr>
          <p:cNvPr id="12" name="Group 11"/>
          <p:cNvGrpSpPr/>
          <p:nvPr/>
        </p:nvGrpSpPr>
        <p:grpSpPr>
          <a:xfrm>
            <a:off x="1143000" y="3069099"/>
            <a:ext cx="2438400" cy="609600"/>
            <a:chOff x="2777850" y="2218687"/>
            <a:chExt cx="1260463" cy="1260463"/>
          </a:xfrm>
        </p:grpSpPr>
        <p:sp>
          <p:nvSpPr>
            <p:cNvPr id="13" name="Rectangle 12"/>
            <p:cNvSpPr/>
            <p:nvPr/>
          </p:nvSpPr>
          <p:spPr>
            <a:xfrm>
              <a:off x="2777850" y="2218687"/>
              <a:ext cx="1260463" cy="1260463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4" name="Rectangle 13"/>
            <p:cNvSpPr/>
            <p:nvPr/>
          </p:nvSpPr>
          <p:spPr>
            <a:xfrm>
              <a:off x="2777850" y="2218687"/>
              <a:ext cx="1260463" cy="126046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1590" tIns="21590" rIns="21590" bIns="21590" numCol="1" spcCol="1270" anchor="ctr" anchorCtr="0">
              <a:noAutofit/>
            </a:bodyPr>
            <a:lstStyle/>
            <a:p>
              <a:pPr lvl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bs-Latn-BA" sz="2800" kern="1200" dirty="0" smtClean="0">
                  <a:solidFill>
                    <a:schemeClr val="accent1"/>
                  </a:solidFill>
                  <a:latin typeface="Trebuchet MS" panose="020B0603020202020204" pitchFamily="34" charset="0"/>
                </a:rPr>
                <a:t>CIKLUS ANGAŽMANA</a:t>
              </a:r>
              <a:endParaRPr lang="bs-Latn-BA" sz="2800" kern="1200" dirty="0">
                <a:solidFill>
                  <a:schemeClr val="accent1"/>
                </a:solidFill>
                <a:latin typeface="Trebuchet MS" panose="020B0603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37496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bs-Latn-BA" dirty="0">
                <a:solidFill>
                  <a:schemeClr val="bg2">
                    <a:lumMod val="75000"/>
                  </a:schemeClr>
                </a:solidFill>
              </a:rPr>
              <a:t>Ciklus angažmana Grupacije Svjetske banke u BiH i formulacija strategije (CPF)</a:t>
            </a:r>
          </a:p>
          <a:p>
            <a:r>
              <a:rPr lang="bs-Latn-BA" sz="2800" dirty="0"/>
              <a:t>Sistematska dijagnostika </a:t>
            </a:r>
            <a:r>
              <a:rPr lang="bs-Latn-BA" sz="2800" dirty="0" smtClean="0"/>
              <a:t>zemlje </a:t>
            </a:r>
            <a:r>
              <a:rPr lang="bs-Latn-BA" sz="2800" dirty="0"/>
              <a:t>(SCD)</a:t>
            </a:r>
          </a:p>
          <a:p>
            <a:r>
              <a:rPr lang="bs-Latn-BA" dirty="0">
                <a:solidFill>
                  <a:schemeClr val="bg2">
                    <a:lumMod val="75000"/>
                  </a:schemeClr>
                </a:solidFill>
              </a:rPr>
              <a:t>Plan rada vlasti u BiH</a:t>
            </a:r>
          </a:p>
          <a:p>
            <a:r>
              <a:rPr lang="bs-Latn-BA" dirty="0" smtClean="0">
                <a:solidFill>
                  <a:schemeClr val="bg2">
                    <a:lumMod val="75000"/>
                  </a:schemeClr>
                </a:solidFill>
              </a:rPr>
              <a:t>Iskustva iz prethodnog angažmana i koordinacija sa donatorima</a:t>
            </a:r>
            <a:endParaRPr lang="bs-Latn-BA" dirty="0">
              <a:solidFill>
                <a:schemeClr val="bg2">
                  <a:lumMod val="75000"/>
                </a:schemeClr>
              </a:solidFill>
            </a:endParaRPr>
          </a:p>
          <a:p>
            <a:r>
              <a:rPr lang="bs-Latn-BA" dirty="0">
                <a:solidFill>
                  <a:schemeClr val="bg2">
                    <a:lumMod val="75000"/>
                  </a:schemeClr>
                </a:solidFill>
              </a:rPr>
              <a:t>Strategija Grupacije Svjetske banke za 2016-2020 </a:t>
            </a:r>
          </a:p>
          <a:p>
            <a:r>
              <a:rPr lang="bs-Latn-BA" dirty="0" smtClean="0">
                <a:solidFill>
                  <a:schemeClr val="bg2">
                    <a:lumMod val="75000"/>
                  </a:schemeClr>
                </a:solidFill>
              </a:rPr>
              <a:t>Diskusija i sugestije</a:t>
            </a:r>
            <a:endParaRPr lang="bs-Latn-BA" dirty="0">
              <a:solidFill>
                <a:schemeClr val="bg2">
                  <a:lumMod val="75000"/>
                </a:schemeClr>
              </a:solidFill>
            </a:endParaRPr>
          </a:p>
          <a:p>
            <a:endParaRPr lang="bs-Latn-BA" dirty="0"/>
          </a:p>
          <a:p>
            <a:endParaRPr lang="bs-Latn-BA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2175060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s-Latn-BA" dirty="0" smtClean="0"/>
              <a:t>Uravnoteženje ekonomije prema proizvodnji i integraciji</a:t>
            </a:r>
            <a:endParaRPr lang="bs-Latn-BA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446471283"/>
              </p:ext>
            </p:extLst>
          </p:nvPr>
        </p:nvGraphicFramePr>
        <p:xfrm>
          <a:off x="609600" y="1676400"/>
          <a:ext cx="3657600" cy="4267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Bent Arrow 4"/>
          <p:cNvSpPr/>
          <p:nvPr/>
        </p:nvSpPr>
        <p:spPr>
          <a:xfrm rot="5400000">
            <a:off x="3628072" y="2239328"/>
            <a:ext cx="431800" cy="220345"/>
          </a:xfrm>
          <a:prstGeom prst="bent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  <a:alpha val="9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bs-Latn-BA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546607780"/>
              </p:ext>
            </p:extLst>
          </p:nvPr>
        </p:nvGraphicFramePr>
        <p:xfrm>
          <a:off x="4724400" y="1828800"/>
          <a:ext cx="3794052" cy="3733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7" name="Right Arrow 6"/>
          <p:cNvSpPr/>
          <p:nvPr/>
        </p:nvSpPr>
        <p:spPr>
          <a:xfrm flipH="1">
            <a:off x="6019800" y="2667000"/>
            <a:ext cx="1219200" cy="45720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2053804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s-Latn-BA" sz="2400" dirty="0" smtClean="0"/>
              <a:t>Analiza Grupacije Svjetske banke je pokazala da su izazovi u BiH...</a:t>
            </a:r>
            <a:endParaRPr lang="bs-Latn-BA" sz="2400" dirty="0"/>
          </a:p>
        </p:txBody>
      </p:sp>
      <p:grpSp>
        <p:nvGrpSpPr>
          <p:cNvPr id="5" name="Group 4"/>
          <p:cNvGrpSpPr/>
          <p:nvPr/>
        </p:nvGrpSpPr>
        <p:grpSpPr>
          <a:xfrm>
            <a:off x="89437" y="2098793"/>
            <a:ext cx="3535212" cy="3987661"/>
            <a:chOff x="534465" y="2824515"/>
            <a:chExt cx="5593084" cy="3848706"/>
          </a:xfrm>
        </p:grpSpPr>
        <p:sp>
          <p:nvSpPr>
            <p:cNvPr id="6" name="Rectangle 5"/>
            <p:cNvSpPr/>
            <p:nvPr/>
          </p:nvSpPr>
          <p:spPr>
            <a:xfrm>
              <a:off x="1668758" y="2824515"/>
              <a:ext cx="4028619" cy="9208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bs-Latn-BA" sz="1400" b="0" dirty="0" smtClean="0">
                  <a:solidFill>
                    <a:srgbClr val="595959"/>
                  </a:solidFill>
                  <a:latin typeface="Arial"/>
                  <a:cs typeface="Arial"/>
                </a:rPr>
                <a:t>...visoki troškovi zapošljavanja </a:t>
              </a:r>
              <a:r>
                <a:rPr lang="en-US" sz="1400" b="0" dirty="0" smtClean="0">
                  <a:solidFill>
                    <a:srgbClr val="595959"/>
                  </a:solidFill>
                  <a:latin typeface="Arial"/>
                  <a:cs typeface="Arial"/>
                </a:rPr>
                <a:t>+ </a:t>
              </a:r>
              <a:r>
                <a:rPr lang="bs-Latn-BA" sz="1400" b="0" dirty="0" smtClean="0">
                  <a:solidFill>
                    <a:srgbClr val="595959"/>
                  </a:solidFill>
                  <a:latin typeface="Arial"/>
                  <a:cs typeface="Arial"/>
                </a:rPr>
                <a:t>nefleksibilno tržište rada</a:t>
              </a:r>
              <a:r>
                <a:rPr lang="en-US" sz="1400" b="0" dirty="0" smtClean="0">
                  <a:solidFill>
                    <a:srgbClr val="595959"/>
                  </a:solidFill>
                  <a:latin typeface="Arial"/>
                  <a:cs typeface="Arial"/>
                </a:rPr>
                <a:t> </a:t>
              </a:r>
              <a:r>
                <a:rPr lang="en-US" sz="1400" b="0" dirty="0">
                  <a:solidFill>
                    <a:srgbClr val="595959"/>
                  </a:solidFill>
                  <a:latin typeface="Arial"/>
                  <a:cs typeface="Arial"/>
                </a:rPr>
                <a:t>+ </a:t>
              </a:r>
              <a:r>
                <a:rPr lang="bs-Latn-BA" sz="1400" b="0" dirty="0" smtClean="0">
                  <a:solidFill>
                    <a:srgbClr val="595959"/>
                  </a:solidFill>
                  <a:latin typeface="Arial"/>
                  <a:cs typeface="Arial"/>
                </a:rPr>
                <a:t>nedovoljne aktivne mjere zapošljavanja</a:t>
              </a:r>
              <a:endParaRPr lang="bs-Latn-BA" sz="1400" b="0" dirty="0">
                <a:solidFill>
                  <a:srgbClr val="595959"/>
                </a:solidFill>
                <a:latin typeface="Arial"/>
                <a:cs typeface="Arial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1668758" y="4039721"/>
              <a:ext cx="3965689" cy="5049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bs-Latn-BA" sz="1400" b="0" dirty="0" smtClean="0">
                  <a:solidFill>
                    <a:srgbClr val="595959"/>
                  </a:solidFill>
                  <a:latin typeface="Arial"/>
                  <a:cs typeface="Arial"/>
                </a:rPr>
                <a:t>...destimulativno poslovno okruženje</a:t>
              </a:r>
              <a:endParaRPr lang="bs-Latn-BA" sz="1400" b="0" dirty="0">
                <a:solidFill>
                  <a:srgbClr val="595959"/>
                </a:solidFill>
                <a:latin typeface="Arial"/>
                <a:cs typeface="Arial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1674914" y="4651756"/>
              <a:ext cx="3959533" cy="7129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bs-Latn-BA" sz="1400" b="0" dirty="0" smtClean="0">
                  <a:solidFill>
                    <a:srgbClr val="595959"/>
                  </a:solidFill>
                  <a:latin typeface="Arial"/>
                  <a:cs typeface="Arial"/>
                </a:rPr>
                <a:t>...glomazan javni sektor, </a:t>
              </a:r>
              <a:r>
                <a:rPr lang="bs-Latn-BA" sz="1400" b="0" dirty="0">
                  <a:solidFill>
                    <a:srgbClr val="595959"/>
                  </a:solidFill>
                  <a:latin typeface="Arial"/>
                  <a:cs typeface="Arial"/>
                </a:rPr>
                <a:t>visoki </a:t>
              </a:r>
              <a:r>
                <a:rPr lang="bs-Latn-BA" sz="1400" b="0" dirty="0" smtClean="0">
                  <a:solidFill>
                    <a:srgbClr val="595959"/>
                  </a:solidFill>
                  <a:latin typeface="Arial"/>
                  <a:cs typeface="Arial"/>
                </a:rPr>
                <a:t>porezi, plate </a:t>
              </a:r>
              <a:r>
                <a:rPr lang="bs-Latn-BA" sz="1400" b="0" dirty="0">
                  <a:solidFill>
                    <a:srgbClr val="595959"/>
                  </a:solidFill>
                  <a:latin typeface="Arial"/>
                  <a:cs typeface="Arial"/>
                </a:rPr>
                <a:t>i transferi dominiraju u rashodima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1668758" y="5544424"/>
              <a:ext cx="4458791" cy="11287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bs-Latn-BA" sz="1400" b="0" dirty="0" smtClean="0">
                  <a:solidFill>
                    <a:srgbClr val="595959"/>
                  </a:solidFill>
                  <a:latin typeface="Arial"/>
                  <a:cs typeface="Arial"/>
                </a:rPr>
                <a:t>...loša </a:t>
              </a:r>
              <a:r>
                <a:rPr lang="bs-Latn-BA" sz="1400" b="0" dirty="0">
                  <a:solidFill>
                    <a:srgbClr val="595959"/>
                  </a:solidFill>
                  <a:latin typeface="Arial"/>
                  <a:cs typeface="Arial"/>
                </a:rPr>
                <a:t>putna infrastruktura, </a:t>
              </a:r>
              <a:r>
                <a:rPr lang="bs-Latn-BA" sz="1400" b="0" dirty="0" smtClean="0">
                  <a:solidFill>
                    <a:srgbClr val="595959"/>
                  </a:solidFill>
                  <a:latin typeface="Arial"/>
                  <a:cs typeface="Arial"/>
                </a:rPr>
                <a:t>ograničen pristup </a:t>
              </a:r>
              <a:r>
                <a:rPr lang="bs-Latn-BA" sz="1400" b="0" dirty="0">
                  <a:solidFill>
                    <a:srgbClr val="595959"/>
                  </a:solidFill>
                  <a:latin typeface="Arial"/>
                  <a:cs typeface="Arial"/>
                </a:rPr>
                <a:t>lukama</a:t>
              </a:r>
              <a:r>
                <a:rPr lang="bs-Latn-BA" sz="1400" b="0" dirty="0" smtClean="0">
                  <a:solidFill>
                    <a:srgbClr val="595959"/>
                  </a:solidFill>
                  <a:latin typeface="Arial"/>
                  <a:cs typeface="Arial"/>
                </a:rPr>
                <a:t>, složene procedure uvoza i izvoza; uskoro zastarjela </a:t>
              </a:r>
              <a:r>
                <a:rPr lang="bs-Latn-BA" sz="1400" b="0" dirty="0">
                  <a:solidFill>
                    <a:srgbClr val="595959"/>
                  </a:solidFill>
                  <a:latin typeface="Arial"/>
                  <a:cs typeface="Arial"/>
                </a:rPr>
                <a:t>energetska infrastruktura </a:t>
              </a:r>
            </a:p>
          </p:txBody>
        </p:sp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3472" y="3987116"/>
              <a:ext cx="881124" cy="545104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6062" y="4720174"/>
              <a:ext cx="899146" cy="608883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6062" y="2925884"/>
              <a:ext cx="939969" cy="668588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4465" y="5671916"/>
              <a:ext cx="1122342" cy="792349"/>
            </a:xfrm>
            <a:prstGeom prst="rect">
              <a:avLst/>
            </a:prstGeom>
          </p:spPr>
        </p:pic>
      </p:grpSp>
      <p:grpSp>
        <p:nvGrpSpPr>
          <p:cNvPr id="14" name="Group 13"/>
          <p:cNvGrpSpPr/>
          <p:nvPr/>
        </p:nvGrpSpPr>
        <p:grpSpPr>
          <a:xfrm>
            <a:off x="3135633" y="2098988"/>
            <a:ext cx="3162150" cy="3303245"/>
            <a:chOff x="1238280" y="3029828"/>
            <a:chExt cx="3467330" cy="2571893"/>
          </a:xfrm>
        </p:grpSpPr>
        <p:sp>
          <p:nvSpPr>
            <p:cNvPr id="15" name="Rectangle 14"/>
            <p:cNvSpPr/>
            <p:nvPr/>
          </p:nvSpPr>
          <p:spPr>
            <a:xfrm>
              <a:off x="1985824" y="3029828"/>
              <a:ext cx="2601284" cy="7428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bs-Latn-BA" sz="1400" b="0" dirty="0" smtClean="0">
                  <a:solidFill>
                    <a:srgbClr val="595959"/>
                  </a:solidFill>
                  <a:latin typeface="Arial"/>
                  <a:cs typeface="Arial"/>
                </a:rPr>
                <a:t>...osjetljivost </a:t>
              </a:r>
              <a:r>
                <a:rPr lang="bs-Latn-BA" sz="1400" b="0" dirty="0">
                  <a:solidFill>
                    <a:srgbClr val="595959"/>
                  </a:solidFill>
                  <a:latin typeface="Arial"/>
                  <a:cs typeface="Arial"/>
                </a:rPr>
                <a:t>na prirodne nepogode kao rezultat klimatskih promjena i </a:t>
              </a:r>
              <a:r>
                <a:rPr lang="bs-Latn-BA" sz="1400" b="0" dirty="0" smtClean="0">
                  <a:solidFill>
                    <a:srgbClr val="595959"/>
                  </a:solidFill>
                  <a:latin typeface="Arial"/>
                  <a:cs typeface="Arial"/>
                </a:rPr>
                <a:t>uništenja okoliša</a:t>
              </a:r>
              <a:endParaRPr lang="bs-Latn-BA" sz="1400" b="0" dirty="0">
                <a:solidFill>
                  <a:srgbClr val="595959"/>
                </a:solidFill>
                <a:latin typeface="Arial"/>
                <a:cs typeface="Arial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970286" y="4003938"/>
              <a:ext cx="2616821" cy="7428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bs-Latn-BA" sz="1400" b="0" dirty="0" smtClean="0">
                  <a:solidFill>
                    <a:srgbClr val="595959"/>
                  </a:solidFill>
                  <a:latin typeface="Arial"/>
                  <a:cs typeface="Arial"/>
                </a:rPr>
                <a:t>... nepodudaranje </a:t>
              </a:r>
              <a:r>
                <a:rPr lang="bs-Latn-BA" sz="1400" b="0" dirty="0">
                  <a:solidFill>
                    <a:srgbClr val="595959"/>
                  </a:solidFill>
                  <a:latin typeface="Arial"/>
                  <a:cs typeface="Arial"/>
                </a:rPr>
                <a:t>između kvalifikacija i potreba tržišta </a:t>
              </a:r>
              <a:r>
                <a:rPr lang="bs-Latn-BA" sz="1400" b="0" dirty="0" smtClean="0">
                  <a:solidFill>
                    <a:srgbClr val="595959"/>
                  </a:solidFill>
                  <a:latin typeface="Arial"/>
                  <a:cs typeface="Arial"/>
                </a:rPr>
                <a:t>rada + nedostatak kontrole kvaliteta u obrazovanju</a:t>
              </a:r>
              <a:endParaRPr lang="bs-Latn-BA" sz="1400" b="0" dirty="0">
                <a:solidFill>
                  <a:srgbClr val="595959"/>
                </a:solidFill>
                <a:latin typeface="Arial"/>
                <a:cs typeface="Arial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985824" y="4858857"/>
              <a:ext cx="2719786" cy="7428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bs-Latn-BA" sz="1400" b="0" dirty="0" smtClean="0">
                  <a:solidFill>
                    <a:srgbClr val="595959"/>
                  </a:solidFill>
                  <a:latin typeface="Arial"/>
                  <a:cs typeface="Arial"/>
                </a:rPr>
                <a:t>...loši </a:t>
              </a:r>
              <a:r>
                <a:rPr lang="bs-Latn-BA" sz="1400" b="0" dirty="0">
                  <a:solidFill>
                    <a:srgbClr val="595959"/>
                  </a:solidFill>
                  <a:latin typeface="Arial"/>
                  <a:cs typeface="Arial"/>
                </a:rPr>
                <a:t>zdravstveni ishodi s obzirom na troškove + slaba opskrbljenost zdravstvenih ustanova </a:t>
              </a:r>
            </a:p>
          </p:txBody>
        </p:sp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36982" y="3089542"/>
              <a:ext cx="633304" cy="561264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7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38280" y="4061907"/>
              <a:ext cx="732006" cy="646880"/>
            </a:xfrm>
            <a:prstGeom prst="rect">
              <a:avLst/>
            </a:prstGeom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82206" y="4994972"/>
              <a:ext cx="542853" cy="400134"/>
            </a:xfrm>
            <a:prstGeom prst="rect">
              <a:avLst/>
            </a:prstGeom>
          </p:spPr>
        </p:pic>
      </p:grpSp>
      <p:grpSp>
        <p:nvGrpSpPr>
          <p:cNvPr id="21" name="Group 20"/>
          <p:cNvGrpSpPr/>
          <p:nvPr/>
        </p:nvGrpSpPr>
        <p:grpSpPr>
          <a:xfrm>
            <a:off x="6120792" y="2093973"/>
            <a:ext cx="2894395" cy="3221470"/>
            <a:chOff x="6979027" y="2888403"/>
            <a:chExt cx="3915401" cy="2222278"/>
          </a:xfrm>
        </p:grpSpPr>
        <p:sp>
          <p:nvSpPr>
            <p:cNvPr id="22" name="Rectangle 21"/>
            <p:cNvSpPr/>
            <p:nvPr/>
          </p:nvSpPr>
          <p:spPr>
            <a:xfrm>
              <a:off x="7988167" y="2888403"/>
              <a:ext cx="2829143" cy="8067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bs-Latn-BA" sz="1400" b="0" dirty="0" smtClean="0">
                  <a:solidFill>
                    <a:srgbClr val="595959"/>
                  </a:solidFill>
                  <a:latin typeface="Arial"/>
                  <a:cs typeface="Arial"/>
                </a:rPr>
                <a:t>...visok udio nekvalitetnih kredita + nerazvijeno tržište osiguranja + spor rast kredita </a:t>
              </a:r>
              <a:endParaRPr lang="bs-Latn-BA" sz="1400" b="0" dirty="0">
                <a:solidFill>
                  <a:srgbClr val="595959"/>
                </a:solidFill>
                <a:latin typeface="Arial"/>
                <a:cs typeface="Arial"/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7988167" y="3806280"/>
              <a:ext cx="2819267" cy="3609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bs-Latn-BA" sz="1400" b="0" dirty="0" smtClean="0">
                  <a:solidFill>
                    <a:srgbClr val="595959"/>
                  </a:solidFill>
                  <a:latin typeface="Arial"/>
                  <a:cs typeface="Arial"/>
                </a:rPr>
                <a:t>...zagađenost zraka i vode + ogoljene šume</a:t>
              </a:r>
              <a:endParaRPr lang="bs-Latn-BA" sz="1400" b="0" dirty="0">
                <a:solidFill>
                  <a:srgbClr val="595959"/>
                </a:solidFill>
                <a:latin typeface="Arial"/>
                <a:cs typeface="Arial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7988167" y="4452506"/>
              <a:ext cx="2906261" cy="6581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bs-Latn-BA" sz="1400" b="0" dirty="0" smtClean="0">
                  <a:solidFill>
                    <a:srgbClr val="595959"/>
                  </a:solidFill>
                  <a:latin typeface="Arial"/>
                  <a:cs typeface="Arial"/>
                </a:rPr>
                <a:t>...ruralno stanovništvo je siromašnije </a:t>
              </a:r>
              <a:r>
                <a:rPr lang="en-US" sz="1400" b="0" dirty="0" smtClean="0">
                  <a:solidFill>
                    <a:srgbClr val="595959"/>
                  </a:solidFill>
                  <a:latin typeface="Arial"/>
                  <a:cs typeface="Arial"/>
                </a:rPr>
                <a:t>+</a:t>
              </a:r>
              <a:r>
                <a:rPr lang="bs-Latn-BA" sz="1400" b="0" dirty="0" smtClean="0">
                  <a:solidFill>
                    <a:srgbClr val="595959"/>
                  </a:solidFill>
                  <a:latin typeface="Arial"/>
                  <a:cs typeface="Arial"/>
                </a:rPr>
                <a:t> manje zaposleno i oslanja se na poljoprivredu</a:t>
              </a:r>
              <a:endParaRPr lang="bs-Latn-BA" sz="1400" b="0" dirty="0">
                <a:solidFill>
                  <a:srgbClr val="595959"/>
                </a:solidFill>
                <a:latin typeface="Arial"/>
                <a:cs typeface="Arial"/>
              </a:endParaRPr>
            </a:p>
          </p:txBody>
        </p:sp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93922" y="3754110"/>
              <a:ext cx="699021" cy="511492"/>
            </a:xfrm>
            <a:prstGeom prst="rect">
              <a:avLst/>
            </a:prstGeom>
          </p:spPr>
        </p:pic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10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79027" y="2916736"/>
              <a:ext cx="1085237" cy="659731"/>
            </a:xfrm>
            <a:prstGeom prst="rect">
              <a:avLst/>
            </a:prstGeom>
          </p:spPr>
        </p:pic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11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7021667" y="4512375"/>
              <a:ext cx="844740" cy="49853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49686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s-Latn-BA" sz="2400" dirty="0" smtClean="0"/>
              <a:t>U skladu s tim identificirali smo sljedeće prioritete</a:t>
            </a:r>
            <a:r>
              <a:rPr lang="en-US" sz="2400" dirty="0" smtClean="0"/>
              <a:t>:</a:t>
            </a:r>
            <a:endParaRPr lang="bs-Latn-BA" sz="2400" dirty="0"/>
          </a:p>
        </p:txBody>
      </p:sp>
      <p:grpSp>
        <p:nvGrpSpPr>
          <p:cNvPr id="5" name="Group 4"/>
          <p:cNvGrpSpPr/>
          <p:nvPr/>
        </p:nvGrpSpPr>
        <p:grpSpPr>
          <a:xfrm>
            <a:off x="3162768" y="1748553"/>
            <a:ext cx="2758763" cy="3222480"/>
            <a:chOff x="1253818" y="2387414"/>
            <a:chExt cx="4033350" cy="3210864"/>
          </a:xfrm>
        </p:grpSpPr>
        <p:sp>
          <p:nvSpPr>
            <p:cNvPr id="6" name="TextBox 5"/>
            <p:cNvSpPr txBox="1"/>
            <p:nvPr/>
          </p:nvSpPr>
          <p:spPr>
            <a:xfrm>
              <a:off x="1970287" y="2387414"/>
              <a:ext cx="2955493" cy="276000"/>
            </a:xfrm>
            <a:prstGeom prst="rect">
              <a:avLst/>
            </a:prstGeom>
            <a:solidFill>
              <a:schemeClr val="accent2"/>
            </a:solidFill>
          </p:spPr>
          <p:txBody>
            <a:bodyPr wrap="square" rtlCol="0" anchor="ctr" anchorCtr="1">
              <a:spAutoFit/>
            </a:bodyPr>
            <a:lstStyle/>
            <a:p>
              <a:r>
                <a:rPr lang="bs-Latn-BA" sz="1200" dirty="0" smtClean="0">
                  <a:solidFill>
                    <a:schemeClr val="bg1"/>
                  </a:solidFill>
                </a:rPr>
                <a:t>VISOKI PRIORITETI</a:t>
              </a:r>
              <a:endParaRPr lang="bs-Latn-BA" sz="1200" dirty="0">
                <a:solidFill>
                  <a:schemeClr val="bg1"/>
                </a:solidFill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1970287" y="3022362"/>
              <a:ext cx="3316881" cy="46000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bs-Latn-BA" sz="1200" b="0" dirty="0" smtClean="0">
                  <a:solidFill>
                    <a:srgbClr val="595959"/>
                  </a:solidFill>
                  <a:latin typeface="Arial"/>
                  <a:cs typeface="Arial"/>
                </a:rPr>
                <a:t>Pomoći BiH da se nosi sa prirodnim nepogodama</a:t>
              </a:r>
              <a:endParaRPr lang="bs-Latn-BA" sz="1200" b="0" dirty="0">
                <a:solidFill>
                  <a:srgbClr val="595959"/>
                </a:solidFill>
                <a:latin typeface="Arial"/>
                <a:cs typeface="Arial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1970287" y="4003938"/>
              <a:ext cx="3177279" cy="64400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bs-Latn-BA" sz="1200" b="0" dirty="0" smtClean="0">
                  <a:solidFill>
                    <a:srgbClr val="595959"/>
                  </a:solidFill>
                  <a:latin typeface="Arial"/>
                  <a:cs typeface="Arial"/>
                </a:rPr>
                <a:t>Poboljšati obrazovne usluge i razviti vještine koje traži tržište rada</a:t>
              </a:r>
              <a:endParaRPr lang="bs-Latn-BA" sz="1200" b="0" dirty="0">
                <a:solidFill>
                  <a:srgbClr val="595959"/>
                </a:solidFill>
                <a:latin typeface="Arial"/>
                <a:cs typeface="Arial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1970285" y="4954277"/>
              <a:ext cx="3177279" cy="64400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bs-Latn-BA" sz="1200" b="0" dirty="0" smtClean="0">
                  <a:solidFill>
                    <a:srgbClr val="595959"/>
                  </a:solidFill>
                  <a:latin typeface="Arial"/>
                  <a:cs typeface="Arial"/>
                </a:rPr>
                <a:t>Poboljšati zdravstvene usluge </a:t>
              </a:r>
              <a:r>
                <a:rPr lang="bs-Latn-BA" sz="1200" b="0" dirty="0">
                  <a:solidFill>
                    <a:srgbClr val="595959"/>
                  </a:solidFill>
                  <a:latin typeface="Arial"/>
                  <a:cs typeface="Arial"/>
                </a:rPr>
                <a:t>i </a:t>
              </a:r>
              <a:r>
                <a:rPr lang="bs-Latn-BA" sz="1200" b="0" dirty="0" smtClean="0">
                  <a:solidFill>
                    <a:srgbClr val="595959"/>
                  </a:solidFill>
                  <a:latin typeface="Arial"/>
                  <a:cs typeface="Arial"/>
                </a:rPr>
                <a:t>pristup </a:t>
              </a:r>
              <a:r>
                <a:rPr lang="bs-Latn-BA" sz="1200" b="0" dirty="0">
                  <a:solidFill>
                    <a:srgbClr val="595959"/>
                  </a:solidFill>
                  <a:latin typeface="Arial"/>
                  <a:cs typeface="Arial"/>
                </a:rPr>
                <a:t>vodi i kanalizaciji</a:t>
              </a:r>
            </a:p>
          </p:txBody>
        </p:sp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36982" y="3014390"/>
              <a:ext cx="633304" cy="561264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3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53818" y="4022793"/>
              <a:ext cx="732006" cy="646880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48393" y="5084903"/>
              <a:ext cx="542853" cy="400134"/>
            </a:xfrm>
            <a:prstGeom prst="rect">
              <a:avLst/>
            </a:prstGeom>
          </p:spPr>
        </p:pic>
      </p:grpSp>
      <p:grpSp>
        <p:nvGrpSpPr>
          <p:cNvPr id="13" name="Group 12"/>
          <p:cNvGrpSpPr/>
          <p:nvPr/>
        </p:nvGrpSpPr>
        <p:grpSpPr>
          <a:xfrm>
            <a:off x="5826044" y="1763924"/>
            <a:ext cx="3004410" cy="3186003"/>
            <a:chOff x="6937780" y="2401402"/>
            <a:chExt cx="4005880" cy="2797425"/>
          </a:xfrm>
        </p:grpSpPr>
        <p:sp>
          <p:nvSpPr>
            <p:cNvPr id="14" name="Rectangle 13"/>
            <p:cNvSpPr/>
            <p:nvPr/>
          </p:nvSpPr>
          <p:spPr>
            <a:xfrm>
              <a:off x="7988167" y="2888403"/>
              <a:ext cx="2829143" cy="5675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en-US" sz="1200" b="0" dirty="0" err="1" smtClean="0">
                  <a:solidFill>
                    <a:srgbClr val="595959"/>
                  </a:solidFill>
                  <a:latin typeface="Arial"/>
                  <a:cs typeface="Arial"/>
                </a:rPr>
                <a:t>Obezbijediti</a:t>
              </a:r>
              <a:r>
                <a:rPr lang="en-US" sz="1200" b="0" dirty="0" smtClean="0">
                  <a:solidFill>
                    <a:srgbClr val="595959"/>
                  </a:solidFill>
                  <a:latin typeface="Arial"/>
                  <a:cs typeface="Arial"/>
                </a:rPr>
                <a:t> </a:t>
              </a:r>
              <a:r>
                <a:rPr lang="en-US" sz="1200" b="0" dirty="0" err="1" smtClean="0">
                  <a:solidFill>
                    <a:srgbClr val="595959"/>
                  </a:solidFill>
                  <a:latin typeface="Arial"/>
                  <a:cs typeface="Arial"/>
                </a:rPr>
                <a:t>finansijska</a:t>
              </a:r>
              <a:r>
                <a:rPr lang="en-US" sz="1200" b="0" dirty="0" smtClean="0">
                  <a:solidFill>
                    <a:srgbClr val="595959"/>
                  </a:solidFill>
                  <a:latin typeface="Arial"/>
                  <a:cs typeface="Arial"/>
                </a:rPr>
                <a:t> </a:t>
              </a:r>
              <a:r>
                <a:rPr lang="en-US" sz="1200" b="0" dirty="0" err="1" smtClean="0">
                  <a:solidFill>
                    <a:srgbClr val="595959"/>
                  </a:solidFill>
                  <a:latin typeface="Arial"/>
                  <a:cs typeface="Arial"/>
                </a:rPr>
                <a:t>sredstva</a:t>
              </a:r>
              <a:r>
                <a:rPr lang="en-US" sz="1200" b="0" dirty="0" smtClean="0">
                  <a:solidFill>
                    <a:srgbClr val="595959"/>
                  </a:solidFill>
                  <a:latin typeface="Arial"/>
                  <a:cs typeface="Arial"/>
                </a:rPr>
                <a:t> </a:t>
              </a:r>
              <a:r>
                <a:rPr lang="bs-Latn-BA" sz="1200" dirty="0" smtClean="0">
                  <a:solidFill>
                    <a:srgbClr val="595959"/>
                  </a:solidFill>
                  <a:latin typeface="Arial"/>
                  <a:cs typeface="Arial"/>
                </a:rPr>
                <a:t>za privatni sektor </a:t>
              </a:r>
              <a:r>
                <a:rPr lang="bs-Latn-BA" sz="1200" b="0" dirty="0" smtClean="0">
                  <a:solidFill>
                    <a:srgbClr val="595959"/>
                  </a:solidFill>
                  <a:latin typeface="Arial"/>
                  <a:cs typeface="Arial"/>
                </a:rPr>
                <a:t>i proširi</a:t>
              </a:r>
              <a:r>
                <a:rPr lang="en-US" sz="1200" b="0" dirty="0" err="1" smtClean="0">
                  <a:solidFill>
                    <a:srgbClr val="595959"/>
                  </a:solidFill>
                  <a:latin typeface="Arial"/>
                  <a:cs typeface="Arial"/>
                </a:rPr>
                <a:t>ti</a:t>
              </a:r>
              <a:r>
                <a:rPr lang="bs-Latn-BA" sz="1200" b="0" dirty="0" smtClean="0">
                  <a:solidFill>
                    <a:srgbClr val="595959"/>
                  </a:solidFill>
                  <a:latin typeface="Arial"/>
                  <a:cs typeface="Arial"/>
                </a:rPr>
                <a:t> pristup finansiranju</a:t>
              </a:r>
              <a:endParaRPr lang="bs-Latn-BA" sz="1200" b="0" dirty="0">
                <a:solidFill>
                  <a:srgbClr val="595959"/>
                </a:solidFill>
                <a:latin typeface="Arial"/>
                <a:cs typeface="Arial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7988167" y="3911362"/>
              <a:ext cx="2819267" cy="40535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bs-Latn-BA" sz="1200" b="0" dirty="0" smtClean="0">
                  <a:solidFill>
                    <a:srgbClr val="595959"/>
                  </a:solidFill>
                  <a:latin typeface="Arial"/>
                  <a:cs typeface="Arial"/>
                </a:rPr>
                <a:t>Smanj</a:t>
              </a:r>
              <a:r>
                <a:rPr lang="en-US" sz="1200" b="0" dirty="0" err="1" smtClean="0">
                  <a:solidFill>
                    <a:srgbClr val="595959"/>
                  </a:solidFill>
                  <a:latin typeface="Arial"/>
                  <a:cs typeface="Arial"/>
                </a:rPr>
                <a:t>iti</a:t>
              </a:r>
              <a:r>
                <a:rPr lang="bs-Latn-BA" sz="1200" b="0" dirty="0" smtClean="0">
                  <a:solidFill>
                    <a:srgbClr val="595959"/>
                  </a:solidFill>
                  <a:latin typeface="Arial"/>
                  <a:cs typeface="Arial"/>
                </a:rPr>
                <a:t> zagađenost </a:t>
              </a:r>
              <a:r>
                <a:rPr lang="bs-Latn-BA" sz="1200" b="0" dirty="0">
                  <a:solidFill>
                    <a:srgbClr val="595959"/>
                  </a:solidFill>
                  <a:latin typeface="Arial"/>
                  <a:cs typeface="Arial"/>
                </a:rPr>
                <a:t>i </a:t>
              </a:r>
              <a:r>
                <a:rPr lang="en-US" sz="1200" b="0" dirty="0" err="1" smtClean="0">
                  <a:solidFill>
                    <a:srgbClr val="595959"/>
                  </a:solidFill>
                  <a:latin typeface="Arial"/>
                  <a:cs typeface="Arial"/>
                </a:rPr>
                <a:t>sa</a:t>
              </a:r>
              <a:r>
                <a:rPr lang="bs-Latn-BA" sz="1200" b="0" dirty="0" smtClean="0">
                  <a:solidFill>
                    <a:srgbClr val="595959"/>
                  </a:solidFill>
                  <a:latin typeface="Arial"/>
                  <a:cs typeface="Arial"/>
                </a:rPr>
                <a:t>č</a:t>
              </a:r>
              <a:r>
                <a:rPr lang="en-US" sz="1200" b="0" dirty="0" err="1" smtClean="0">
                  <a:solidFill>
                    <a:srgbClr val="595959"/>
                  </a:solidFill>
                  <a:latin typeface="Arial"/>
                  <a:cs typeface="Arial"/>
                </a:rPr>
                <a:t>uvati</a:t>
              </a:r>
              <a:r>
                <a:rPr lang="en-US" sz="1200" b="0" dirty="0" smtClean="0">
                  <a:solidFill>
                    <a:srgbClr val="595959"/>
                  </a:solidFill>
                  <a:latin typeface="Arial"/>
                  <a:cs typeface="Arial"/>
                </a:rPr>
                <a:t> </a:t>
              </a:r>
              <a:r>
                <a:rPr lang="bs-Latn-BA" sz="1200" b="0" dirty="0" smtClean="0">
                  <a:solidFill>
                    <a:srgbClr val="595959"/>
                  </a:solidFill>
                  <a:latin typeface="Arial"/>
                  <a:cs typeface="Arial"/>
                </a:rPr>
                <a:t>okoliš </a:t>
              </a:r>
              <a:endParaRPr lang="bs-Latn-BA" sz="1200" b="0" dirty="0">
                <a:solidFill>
                  <a:srgbClr val="595959"/>
                </a:solidFill>
                <a:latin typeface="Arial"/>
                <a:cs typeface="Arial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7988167" y="4654788"/>
              <a:ext cx="2906261" cy="40535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bs-Latn-BA" sz="1200" b="0" dirty="0" smtClean="0">
                  <a:solidFill>
                    <a:srgbClr val="595959"/>
                  </a:solidFill>
                  <a:latin typeface="Arial"/>
                  <a:cs typeface="Arial"/>
                </a:rPr>
                <a:t>Povećati poljoprivrednu produktivnost </a:t>
              </a:r>
              <a:r>
                <a:rPr lang="bs-Latn-BA" sz="1200" b="0" dirty="0">
                  <a:solidFill>
                    <a:srgbClr val="595959"/>
                  </a:solidFill>
                  <a:latin typeface="Arial"/>
                  <a:cs typeface="Arial"/>
                </a:rPr>
                <a:t>i </a:t>
              </a:r>
              <a:r>
                <a:rPr lang="bs-Latn-BA" sz="1200" b="0" dirty="0" smtClean="0">
                  <a:solidFill>
                    <a:srgbClr val="595959"/>
                  </a:solidFill>
                  <a:latin typeface="Arial"/>
                  <a:cs typeface="Arial"/>
                </a:rPr>
                <a:t>prilike</a:t>
              </a:r>
              <a:endParaRPr lang="bs-Latn-BA" sz="1200" b="0" dirty="0">
                <a:solidFill>
                  <a:srgbClr val="595959"/>
                </a:solidFill>
                <a:latin typeface="Arial"/>
                <a:cs typeface="Arial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8023017" y="2401402"/>
              <a:ext cx="2920643" cy="243215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 anchor="ctr" anchorCtr="1">
              <a:spAutoFit/>
            </a:bodyPr>
            <a:lstStyle/>
            <a:p>
              <a:r>
                <a:rPr lang="bs-Latn-BA" sz="1200" dirty="0" smtClean="0">
                  <a:solidFill>
                    <a:schemeClr val="bg1"/>
                  </a:solidFill>
                </a:rPr>
                <a:t>SREDNJI PRIORITETI</a:t>
              </a:r>
              <a:endParaRPr lang="bs-Latn-BA" sz="1200" dirty="0">
                <a:solidFill>
                  <a:schemeClr val="bg1"/>
                </a:solidFill>
              </a:endParaRPr>
            </a:p>
          </p:txBody>
        </p:sp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41679" y="3811206"/>
              <a:ext cx="699020" cy="641816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6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37780" y="2897381"/>
              <a:ext cx="1085237" cy="659731"/>
            </a:xfrm>
            <a:prstGeom prst="rect">
              <a:avLst/>
            </a:prstGeom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7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7038971" y="4518350"/>
              <a:ext cx="888053" cy="680477"/>
            </a:xfrm>
            <a:prstGeom prst="rect">
              <a:avLst/>
            </a:prstGeom>
          </p:spPr>
        </p:pic>
      </p:grpSp>
      <p:grpSp>
        <p:nvGrpSpPr>
          <p:cNvPr id="21" name="Group 20"/>
          <p:cNvGrpSpPr/>
          <p:nvPr/>
        </p:nvGrpSpPr>
        <p:grpSpPr>
          <a:xfrm>
            <a:off x="822299" y="1759492"/>
            <a:ext cx="2558776" cy="3678821"/>
            <a:chOff x="8135657" y="2372099"/>
            <a:chExt cx="3834777" cy="3913204"/>
          </a:xfrm>
        </p:grpSpPr>
        <p:sp>
          <p:nvSpPr>
            <p:cNvPr id="22" name="TextBox 21"/>
            <p:cNvSpPr txBox="1"/>
            <p:nvPr/>
          </p:nvSpPr>
          <p:spPr>
            <a:xfrm>
              <a:off x="8152079" y="2372099"/>
              <a:ext cx="2955493" cy="294647"/>
            </a:xfrm>
            <a:prstGeom prst="rect">
              <a:avLst/>
            </a:prstGeom>
            <a:solidFill>
              <a:schemeClr val="accent3"/>
            </a:solidFill>
          </p:spPr>
          <p:txBody>
            <a:bodyPr wrap="square" rtlCol="0" anchor="ctr" anchorCtr="1">
              <a:spAutoFit/>
            </a:bodyPr>
            <a:lstStyle/>
            <a:p>
              <a:r>
                <a:rPr lang="bs-Latn-BA" sz="1200" dirty="0" smtClean="0">
                  <a:solidFill>
                    <a:schemeClr val="bg1"/>
                  </a:solidFill>
                </a:rPr>
                <a:t>NAJVIŠI PRIORITETI</a:t>
              </a:r>
              <a:endParaRPr lang="bs-Latn-BA" sz="1200" dirty="0">
                <a:solidFill>
                  <a:schemeClr val="bg1"/>
                </a:solidFill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8152417" y="2904057"/>
              <a:ext cx="3818017" cy="6875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bs-Latn-BA" sz="1200" b="0" dirty="0">
                  <a:solidFill>
                    <a:srgbClr val="595959"/>
                  </a:solidFill>
                  <a:latin typeface="Arial"/>
                  <a:cs typeface="Arial"/>
                </a:rPr>
                <a:t>Reforma tržišta rada, poboljšanje sistema socijalne pomoći i smanjenje troškova rada</a:t>
              </a: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8135657" y="3879598"/>
              <a:ext cx="3351497" cy="6875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bs-Latn-BA" sz="1200" b="0" dirty="0">
                  <a:solidFill>
                    <a:srgbClr val="595959"/>
                  </a:solidFill>
                  <a:latin typeface="Arial"/>
                  <a:cs typeface="Arial"/>
                </a:rPr>
                <a:t>Po</a:t>
              </a:r>
              <a:r>
                <a:rPr lang="en-US" sz="1200" b="0" dirty="0" err="1">
                  <a:solidFill>
                    <a:srgbClr val="595959"/>
                  </a:solidFill>
                  <a:latin typeface="Arial"/>
                  <a:cs typeface="Arial"/>
                </a:rPr>
                <a:t>bolj</a:t>
              </a:r>
              <a:r>
                <a:rPr lang="bs-Latn-BA" sz="1200" b="0" dirty="0">
                  <a:solidFill>
                    <a:srgbClr val="595959"/>
                  </a:solidFill>
                  <a:latin typeface="Arial"/>
                  <a:cs typeface="Arial"/>
                </a:rPr>
                <a:t>ša</a:t>
              </a:r>
              <a:r>
                <a:rPr lang="en-US" sz="1200" b="0" dirty="0" err="1">
                  <a:solidFill>
                    <a:srgbClr val="595959"/>
                  </a:solidFill>
                  <a:latin typeface="Arial"/>
                  <a:cs typeface="Arial"/>
                </a:rPr>
                <a:t>ti</a:t>
              </a:r>
              <a:r>
                <a:rPr lang="bs-Latn-BA" sz="1200" b="0" dirty="0">
                  <a:solidFill>
                    <a:srgbClr val="595959"/>
                  </a:solidFill>
                  <a:latin typeface="Arial"/>
                  <a:cs typeface="Arial"/>
                </a:rPr>
                <a:t> konkurentnost</a:t>
              </a:r>
              <a:r>
                <a:rPr lang="en-US" sz="1200" b="0" dirty="0">
                  <a:solidFill>
                    <a:srgbClr val="595959"/>
                  </a:solidFill>
                  <a:latin typeface="Arial"/>
                  <a:cs typeface="Arial"/>
                </a:rPr>
                <a:t>,</a:t>
              </a:r>
              <a:r>
                <a:rPr lang="bs-Latn-BA" sz="1200" b="0" dirty="0">
                  <a:solidFill>
                    <a:srgbClr val="595959"/>
                  </a:solidFill>
                  <a:latin typeface="Arial"/>
                  <a:cs typeface="Arial"/>
                </a:rPr>
                <a:t> poduzetništv</a:t>
              </a:r>
              <a:r>
                <a:rPr lang="en-US" sz="1200" b="0" dirty="0">
                  <a:solidFill>
                    <a:srgbClr val="595959"/>
                  </a:solidFill>
                  <a:latin typeface="Arial"/>
                  <a:cs typeface="Arial"/>
                </a:rPr>
                <a:t>o</a:t>
              </a:r>
              <a:r>
                <a:rPr lang="bs-Latn-BA" sz="1200" b="0" dirty="0">
                  <a:solidFill>
                    <a:srgbClr val="595959"/>
                  </a:solidFill>
                  <a:latin typeface="Arial"/>
                  <a:cs typeface="Arial"/>
                </a:rPr>
                <a:t>, i investicionu klimu </a:t>
              </a: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8152079" y="4622252"/>
              <a:ext cx="3599056" cy="6875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bs-Latn-BA" sz="1200" b="0" dirty="0">
                  <a:solidFill>
                    <a:srgbClr val="595959"/>
                  </a:solidFill>
                  <a:latin typeface="Arial"/>
                  <a:cs typeface="Arial"/>
                </a:rPr>
                <a:t>Smanjiti javni sektor uz obezbjeđenje fiskalne održivosti i poboljšati javne usluge</a:t>
              </a: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8152079" y="5597793"/>
              <a:ext cx="3245814" cy="6875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bs-Latn-BA" sz="1200" b="0" dirty="0">
                  <a:solidFill>
                    <a:srgbClr val="595959"/>
                  </a:solidFill>
                  <a:latin typeface="Arial"/>
                  <a:cs typeface="Arial"/>
                </a:rPr>
                <a:t>Povezati BiH sa svijetom i očuvati elektroenergetsku </a:t>
              </a:r>
              <a:r>
                <a:rPr lang="bs-Latn-BA" sz="1200" b="0" dirty="0" smtClean="0">
                  <a:solidFill>
                    <a:srgbClr val="595959"/>
                  </a:solidFill>
                  <a:latin typeface="Arial"/>
                  <a:cs typeface="Arial"/>
                </a:rPr>
                <a:t>samoodrživost</a:t>
              </a:r>
              <a:endParaRPr lang="bs-Latn-BA" sz="1200" b="0" dirty="0">
                <a:solidFill>
                  <a:srgbClr val="595959"/>
                </a:solidFill>
                <a:latin typeface="Arial"/>
                <a:cs typeface="Arial"/>
              </a:endParaRPr>
            </a:p>
          </p:txBody>
        </p:sp>
      </p:grpSp>
      <p:pic>
        <p:nvPicPr>
          <p:cNvPr id="27" name="Picture 2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701" y="3168109"/>
            <a:ext cx="556931" cy="566933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554" y="3990136"/>
            <a:ext cx="568322" cy="630866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462" y="2207471"/>
            <a:ext cx="586544" cy="743722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83" y="4791982"/>
            <a:ext cx="709397" cy="820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0827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bs-Latn-BA" dirty="0">
                <a:solidFill>
                  <a:schemeClr val="bg2">
                    <a:lumMod val="75000"/>
                  </a:schemeClr>
                </a:solidFill>
              </a:rPr>
              <a:t>Ciklus angažmana Grupacije Svjetske banke u BiH i formulacija strategije (CPF)</a:t>
            </a:r>
          </a:p>
          <a:p>
            <a:r>
              <a:rPr lang="bs-Latn-BA" dirty="0">
                <a:solidFill>
                  <a:schemeClr val="bg2">
                    <a:lumMod val="75000"/>
                  </a:schemeClr>
                </a:solidFill>
              </a:rPr>
              <a:t>Sistematska dijagnostika </a:t>
            </a:r>
            <a:r>
              <a:rPr lang="bs-Latn-BA" dirty="0" smtClean="0">
                <a:solidFill>
                  <a:schemeClr val="bg2">
                    <a:lumMod val="75000"/>
                  </a:schemeClr>
                </a:solidFill>
              </a:rPr>
              <a:t>zemlje </a:t>
            </a:r>
            <a:r>
              <a:rPr lang="bs-Latn-BA" dirty="0">
                <a:solidFill>
                  <a:schemeClr val="bg2">
                    <a:lumMod val="75000"/>
                  </a:schemeClr>
                </a:solidFill>
              </a:rPr>
              <a:t>(SCD)</a:t>
            </a:r>
          </a:p>
          <a:p>
            <a:r>
              <a:rPr lang="bs-Latn-BA" sz="2800" dirty="0"/>
              <a:t>Plan rada vlasti u BiH</a:t>
            </a:r>
          </a:p>
          <a:p>
            <a:r>
              <a:rPr lang="bs-Latn-BA" dirty="0" smtClean="0">
                <a:solidFill>
                  <a:schemeClr val="bg2">
                    <a:lumMod val="75000"/>
                  </a:schemeClr>
                </a:solidFill>
              </a:rPr>
              <a:t>Iskustva iz prethodnog angažmana i koordinacija sa donatorima</a:t>
            </a:r>
            <a:endParaRPr lang="bs-Latn-BA" dirty="0">
              <a:solidFill>
                <a:schemeClr val="bg2">
                  <a:lumMod val="75000"/>
                </a:schemeClr>
              </a:solidFill>
            </a:endParaRPr>
          </a:p>
          <a:p>
            <a:r>
              <a:rPr lang="bs-Latn-BA" dirty="0">
                <a:solidFill>
                  <a:schemeClr val="bg2">
                    <a:lumMod val="75000"/>
                  </a:schemeClr>
                </a:solidFill>
              </a:rPr>
              <a:t>Strategija Grupacije Svjetske banke za 2016-2020 </a:t>
            </a:r>
          </a:p>
          <a:p>
            <a:r>
              <a:rPr lang="bs-Latn-BA" dirty="0" smtClean="0">
                <a:solidFill>
                  <a:schemeClr val="bg2">
                    <a:lumMod val="75000"/>
                  </a:schemeClr>
                </a:solidFill>
              </a:rPr>
              <a:t>Diskusija i sugestije</a:t>
            </a:r>
            <a:endParaRPr lang="bs-Latn-BA" dirty="0">
              <a:solidFill>
                <a:schemeClr val="bg2">
                  <a:lumMod val="75000"/>
                </a:schemeClr>
              </a:solidFill>
            </a:endParaRPr>
          </a:p>
          <a:p>
            <a:endParaRPr lang="bs-Latn-BA" dirty="0"/>
          </a:p>
          <a:p>
            <a:endParaRPr lang="bs-Latn-BA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219140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>
          <a:xfrm>
            <a:off x="0" y="1752600"/>
            <a:ext cx="6934200" cy="4191000"/>
          </a:xfrm>
          <a:prstGeom prst="roundRect">
            <a:avLst/>
          </a:prstGeom>
          <a:gradFill>
            <a:gsLst>
              <a:gs pos="0">
                <a:schemeClr val="accent3"/>
              </a:gs>
              <a:gs pos="100000">
                <a:schemeClr val="accent3">
                  <a:alpha val="42000"/>
                  <a:lumMod val="0"/>
                  <a:lumOff val="100000"/>
                </a:schemeClr>
              </a:gs>
            </a:gsLst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s-Latn-BA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702264539"/>
              </p:ext>
            </p:extLst>
          </p:nvPr>
        </p:nvGraphicFramePr>
        <p:xfrm>
          <a:off x="0" y="76200"/>
          <a:ext cx="9144000" cy="6019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56934" y="301626"/>
            <a:ext cx="8462029" cy="756707"/>
          </a:xfrm>
        </p:spPr>
        <p:txBody>
          <a:bodyPr/>
          <a:lstStyle/>
          <a:p>
            <a:r>
              <a:rPr lang="bs-Latn-BA" dirty="0" smtClean="0"/>
              <a:t>Vlast planira intervencije u sljedećim sektorima:</a:t>
            </a:r>
            <a:endParaRPr lang="bs-Latn-BA" dirty="0"/>
          </a:p>
        </p:txBody>
      </p:sp>
      <p:sp>
        <p:nvSpPr>
          <p:cNvPr id="4" name="TextBox 3"/>
          <p:cNvSpPr txBox="1"/>
          <p:nvPr/>
        </p:nvSpPr>
        <p:spPr>
          <a:xfrm>
            <a:off x="2133600" y="5572091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s-Latn-BA" dirty="0" smtClean="0">
                <a:solidFill>
                  <a:schemeClr val="bg2"/>
                </a:solidFill>
              </a:rPr>
              <a:t>REFORMSKA AGENDA</a:t>
            </a:r>
            <a:endParaRPr lang="bs-Latn-BA" dirty="0">
              <a:solidFill>
                <a:schemeClr val="bg2"/>
              </a:solidFill>
            </a:endParaRPr>
          </a:p>
        </p:txBody>
      </p:sp>
      <p:sp>
        <p:nvSpPr>
          <p:cNvPr id="14" name="Left-Right Arrow 13"/>
          <p:cNvSpPr/>
          <p:nvPr/>
        </p:nvSpPr>
        <p:spPr>
          <a:xfrm>
            <a:off x="-13064" y="5937069"/>
            <a:ext cx="9157063" cy="685800"/>
          </a:xfrm>
          <a:prstGeom prst="leftRightArrow">
            <a:avLst>
              <a:gd name="adj1" fmla="val 70317"/>
              <a:gd name="adj2" fmla="val 50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s-Latn-BA" dirty="0" smtClean="0"/>
              <a:t>EU INTEGRACIJE</a:t>
            </a:r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507059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2">
  <a:themeElements>
    <a:clrScheme name="Benutzerdefiniert 53">
      <a:dk1>
        <a:sysClr val="windowText" lastClr="000000"/>
      </a:dk1>
      <a:lt1>
        <a:sysClr val="window" lastClr="FFFFFF"/>
      </a:lt1>
      <a:dk2>
        <a:srgbClr val="002345"/>
      </a:dk2>
      <a:lt2>
        <a:srgbClr val="FFFFFF"/>
      </a:lt2>
      <a:accent1>
        <a:srgbClr val="002345"/>
      </a:accent1>
      <a:accent2>
        <a:srgbClr val="00ADE4"/>
      </a:accent2>
      <a:accent3>
        <a:srgbClr val="FF6600"/>
      </a:accent3>
      <a:accent4>
        <a:srgbClr val="31859C"/>
      </a:accent4>
      <a:accent5>
        <a:srgbClr val="660066"/>
      </a:accent5>
      <a:accent6>
        <a:srgbClr val="BEDA00"/>
      </a:accent6>
      <a:hlink>
        <a:srgbClr val="0000FF"/>
      </a:hlink>
      <a:folHlink>
        <a:srgbClr val="80008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Theme2</Template>
  <TotalTime>1547</TotalTime>
  <Words>1360</Words>
  <Application>Microsoft Office PowerPoint</Application>
  <PresentationFormat>On-screen Show (4:3)</PresentationFormat>
  <Paragraphs>281</Paragraphs>
  <Slides>19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ＭＳ Ｐゴシック</vt:lpstr>
      <vt:lpstr>ＭＳ Ｐゴシック</vt:lpstr>
      <vt:lpstr>Andes ExtraLight</vt:lpstr>
      <vt:lpstr>Arial</vt:lpstr>
      <vt:lpstr>Calibri</vt:lpstr>
      <vt:lpstr>Trebuchet MS</vt:lpstr>
      <vt:lpstr>Theme2</vt:lpstr>
      <vt:lpstr>OKVIR PARTNERSTVA SA BiH</vt:lpstr>
      <vt:lpstr>Sadržaj</vt:lpstr>
      <vt:lpstr>Ciklus angažmana Grupacije Svjetske banke u BiH i formulacija strategije</vt:lpstr>
      <vt:lpstr>PowerPoint Presentation</vt:lpstr>
      <vt:lpstr>Uravnoteženje ekonomije prema proizvodnji i integraciji</vt:lpstr>
      <vt:lpstr>Analiza Grupacije Svjetske banke je pokazala da su izazovi u BiH...</vt:lpstr>
      <vt:lpstr>U skladu s tim identificirali smo sljedeće prioritete:</vt:lpstr>
      <vt:lpstr>PowerPoint Presentation</vt:lpstr>
      <vt:lpstr>Vlast planira intervencije u sljedećim sektorima:</vt:lpstr>
      <vt:lpstr>PowerPoint Presentation</vt:lpstr>
      <vt:lpstr>Iskustva iz prethodne strategije</vt:lpstr>
      <vt:lpstr>Rizici za implementaciju predložene strategije</vt:lpstr>
      <vt:lpstr>Koordinacija razvojnih partnera oko Reformske agende</vt:lpstr>
      <vt:lpstr>PowerPoint Presentation</vt:lpstr>
      <vt:lpstr>Strategija Grupacije Svjetske banke 2016-2020*</vt:lpstr>
      <vt:lpstr>Tema 1: Poboljšanje performansi javnog sektora</vt:lpstr>
      <vt:lpstr>Tema 2: Jačanje privatnog sektora</vt:lpstr>
      <vt:lpstr>Tema 3: Izgradnja otpornosti na prirodne nepogode</vt:lpstr>
      <vt:lpstr>Hvala</vt:lpstr>
    </vt:vector>
  </TitlesOfParts>
  <Company>The World Bank Group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Bosnia and Herzegovina Joint Portfolio Performance Review JPPR 2008</dc:title>
  <dc:creator>WB157949</dc:creator>
  <cp:lastModifiedBy>Samra Bajramovic</cp:lastModifiedBy>
  <cp:revision>112</cp:revision>
  <cp:lastPrinted>2015-08-21T07:03:30Z</cp:lastPrinted>
  <dcterms:created xsi:type="dcterms:W3CDTF">2008-10-18T08:31:57Z</dcterms:created>
  <dcterms:modified xsi:type="dcterms:W3CDTF">2015-09-02T11:55:36Z</dcterms:modified>
</cp:coreProperties>
</file>